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7" r:id="rId3"/>
    <p:sldId id="266" r:id="rId4"/>
    <p:sldId id="262" r:id="rId5"/>
    <p:sldId id="263" r:id="rId6"/>
    <p:sldId id="383" r:id="rId7"/>
    <p:sldId id="388" r:id="rId8"/>
    <p:sldId id="384" r:id="rId9"/>
    <p:sldId id="387" r:id="rId10"/>
    <p:sldId id="389" r:id="rId11"/>
    <p:sldId id="390" r:id="rId12"/>
    <p:sldId id="270" r:id="rId13"/>
    <p:sldId id="267" r:id="rId14"/>
    <p:sldId id="391" r:id="rId15"/>
    <p:sldId id="381" r:id="rId16"/>
    <p:sldId id="3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7A7D5F-6DCF-4241-8B4C-ECDA7AA38FC2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DD6AF6-92C0-465A-BA7E-8B9BCE3EB723}">
      <dgm:prSet phldrT="[Текст]" custT="1"/>
      <dgm:spPr>
        <a:solidFill>
          <a:schemeClr val="accent6">
            <a:lumMod val="75000"/>
          </a:schemeClr>
        </a:solidFill>
        <a:ln>
          <a:solidFill>
            <a:schemeClr val="bg2">
              <a:lumMod val="75000"/>
              <a:lumOff val="25000"/>
            </a:schemeClr>
          </a:solidFill>
        </a:ln>
      </dgm:spPr>
      <dgm:t>
        <a:bodyPr/>
        <a:lstStyle/>
        <a:p>
          <a:r>
            <a:rPr lang="ru-RU" sz="2000" b="1" dirty="0">
              <a:solidFill>
                <a:schemeClr val="bg1">
                  <a:lumMod val="95000"/>
                </a:schemeClr>
              </a:solidFill>
            </a:rPr>
            <a:t>Заведующий отделением</a:t>
          </a:r>
        </a:p>
      </dgm:t>
    </dgm:pt>
    <dgm:pt modelId="{43B0900A-83AE-4F80-8AB9-151DDA072000}" cxnId="{BBA89895-F7CD-4A29-A924-E48254BF2559}" type="parTrans">
      <dgm:prSet/>
      <dgm:spPr/>
      <dgm:t>
        <a:bodyPr/>
        <a:lstStyle/>
        <a:p>
          <a:endParaRPr lang="ru-RU">
            <a:solidFill>
              <a:schemeClr val="bg1">
                <a:lumMod val="95000"/>
              </a:schemeClr>
            </a:solidFill>
          </a:endParaRPr>
        </a:p>
      </dgm:t>
    </dgm:pt>
    <dgm:pt modelId="{D6B65226-2352-4998-B948-49AF28DBD30A}" cxnId="{BBA89895-F7CD-4A29-A924-E48254BF2559}" type="sibTrans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solidFill>
            <a:schemeClr val="bg2">
              <a:lumMod val="75000"/>
              <a:lumOff val="25000"/>
            </a:schemeClr>
          </a:solidFill>
        </a:ln>
      </dgm:spPr>
      <dgm:t>
        <a:bodyPr/>
        <a:lstStyle/>
        <a:p>
          <a:endParaRPr lang="ru-RU">
            <a:solidFill>
              <a:schemeClr val="bg1">
                <a:lumMod val="95000"/>
              </a:schemeClr>
            </a:solidFill>
          </a:endParaRPr>
        </a:p>
      </dgm:t>
    </dgm:pt>
    <dgm:pt modelId="{F9EC2426-88ED-4082-AA8E-ECE52DDF9946}">
      <dgm:prSet phldrT="[Текст]" custT="1"/>
      <dgm:spPr>
        <a:solidFill>
          <a:schemeClr val="accent6">
            <a:lumMod val="75000"/>
          </a:schemeClr>
        </a:solidFill>
        <a:ln>
          <a:solidFill>
            <a:schemeClr val="bg2">
              <a:lumMod val="75000"/>
              <a:lumOff val="25000"/>
            </a:schemeClr>
          </a:solidFill>
        </a:ln>
      </dgm:spPr>
      <dgm:t>
        <a:bodyPr/>
        <a:lstStyle/>
        <a:p>
          <a:r>
            <a:rPr lang="ru-RU" sz="2000" b="1" dirty="0">
              <a:solidFill>
                <a:schemeClr val="bg1">
                  <a:lumMod val="95000"/>
                </a:schemeClr>
              </a:solidFill>
            </a:rPr>
            <a:t>Специалисты по социальной работе</a:t>
          </a:r>
        </a:p>
      </dgm:t>
    </dgm:pt>
    <dgm:pt modelId="{DD32A1AB-9284-4654-BD44-1BCE93D1B278}" cxnId="{D65C7841-9348-43AA-AE95-013D5846D854}" type="parTrans">
      <dgm:prSet/>
      <dgm:spPr/>
      <dgm:t>
        <a:bodyPr/>
        <a:lstStyle/>
        <a:p>
          <a:endParaRPr lang="ru-RU">
            <a:solidFill>
              <a:schemeClr val="bg1">
                <a:lumMod val="95000"/>
              </a:schemeClr>
            </a:solidFill>
          </a:endParaRPr>
        </a:p>
      </dgm:t>
    </dgm:pt>
    <dgm:pt modelId="{F3C7E113-FABC-42B6-A941-861EC08F33F2}" cxnId="{D65C7841-9348-43AA-AE95-013D5846D854}" type="sibTrans">
      <dgm:prSet/>
      <dgm:spPr>
        <a:ln>
          <a:solidFill>
            <a:schemeClr val="bg2">
              <a:lumMod val="75000"/>
              <a:lumOff val="25000"/>
            </a:schemeClr>
          </a:solidFill>
        </a:ln>
      </dgm:spPr>
      <dgm:t>
        <a:bodyPr/>
        <a:lstStyle/>
        <a:p>
          <a:endParaRPr lang="ru-RU">
            <a:solidFill>
              <a:schemeClr val="bg1">
                <a:lumMod val="95000"/>
              </a:schemeClr>
            </a:solidFill>
          </a:endParaRPr>
        </a:p>
      </dgm:t>
    </dgm:pt>
    <dgm:pt modelId="{0CEE5B2A-DFCF-40BD-9A2A-A275E5ED7460}">
      <dgm:prSet phldrT="[Текст]" custT="1"/>
      <dgm:spPr>
        <a:solidFill>
          <a:schemeClr val="accent6">
            <a:lumMod val="75000"/>
          </a:schemeClr>
        </a:solidFill>
        <a:ln>
          <a:solidFill>
            <a:schemeClr val="bg2">
              <a:lumMod val="75000"/>
              <a:lumOff val="25000"/>
            </a:schemeClr>
          </a:solidFill>
        </a:ln>
      </dgm:spPr>
      <dgm:t>
        <a:bodyPr/>
        <a:lstStyle/>
        <a:p>
          <a:r>
            <a:rPr lang="ru-RU" sz="2000" b="1" dirty="0">
              <a:solidFill>
                <a:schemeClr val="bg1">
                  <a:lumMod val="95000"/>
                </a:schemeClr>
              </a:solidFill>
            </a:rPr>
            <a:t>Психолог</a:t>
          </a:r>
        </a:p>
      </dgm:t>
    </dgm:pt>
    <dgm:pt modelId="{1AF4DEC8-C709-4CE9-B2AD-CCDFB5B718FA}" cxnId="{9AD7CA41-B8B7-484A-AB6A-6AC617024E30}" type="parTrans">
      <dgm:prSet/>
      <dgm:spPr/>
      <dgm:t>
        <a:bodyPr/>
        <a:lstStyle/>
        <a:p>
          <a:endParaRPr lang="ru-RU">
            <a:solidFill>
              <a:schemeClr val="bg1">
                <a:lumMod val="95000"/>
              </a:schemeClr>
            </a:solidFill>
          </a:endParaRPr>
        </a:p>
      </dgm:t>
    </dgm:pt>
    <dgm:pt modelId="{BC9E4318-43C9-4AF9-8860-7E9A787B73C3}" cxnId="{9AD7CA41-B8B7-484A-AB6A-6AC617024E30}" type="sibTrans">
      <dgm:prSet/>
      <dgm:spPr>
        <a:ln>
          <a:solidFill>
            <a:schemeClr val="bg2">
              <a:lumMod val="75000"/>
              <a:lumOff val="25000"/>
            </a:schemeClr>
          </a:solidFill>
        </a:ln>
      </dgm:spPr>
      <dgm:t>
        <a:bodyPr/>
        <a:lstStyle/>
        <a:p>
          <a:endParaRPr lang="ru-RU">
            <a:solidFill>
              <a:schemeClr val="bg1">
                <a:lumMod val="95000"/>
              </a:schemeClr>
            </a:solidFill>
          </a:endParaRPr>
        </a:p>
      </dgm:t>
    </dgm:pt>
    <dgm:pt modelId="{2B1AC35D-0AFF-4430-9407-01B55045417B}">
      <dgm:prSet phldrT="[Текст]" custT="1"/>
      <dgm:spPr>
        <a:solidFill>
          <a:schemeClr val="accent6">
            <a:lumMod val="75000"/>
          </a:schemeClr>
        </a:solidFill>
        <a:ln>
          <a:solidFill>
            <a:schemeClr val="bg2">
              <a:lumMod val="75000"/>
              <a:lumOff val="25000"/>
            </a:schemeClr>
          </a:solidFill>
        </a:ln>
      </dgm:spPr>
      <dgm:t>
        <a:bodyPr/>
        <a:lstStyle/>
        <a:p>
          <a:r>
            <a:rPr lang="ru-RU" sz="2000" b="1" dirty="0">
              <a:solidFill>
                <a:schemeClr val="bg1">
                  <a:lumMod val="95000"/>
                </a:schemeClr>
              </a:solidFill>
            </a:rPr>
            <a:t>Юрисконсульт</a:t>
          </a:r>
        </a:p>
      </dgm:t>
    </dgm:pt>
    <dgm:pt modelId="{F91A6EC9-B820-4817-8D5D-D719CE94840F}" cxnId="{71CC0ED8-95FA-45D9-A4F6-D30257129DC2}" type="parTrans">
      <dgm:prSet/>
      <dgm:spPr/>
      <dgm:t>
        <a:bodyPr/>
        <a:lstStyle/>
        <a:p>
          <a:endParaRPr lang="ru-RU">
            <a:solidFill>
              <a:schemeClr val="bg1">
                <a:lumMod val="95000"/>
              </a:schemeClr>
            </a:solidFill>
          </a:endParaRPr>
        </a:p>
      </dgm:t>
    </dgm:pt>
    <dgm:pt modelId="{6912F2F0-3DE6-48A1-8632-5D8E67FDFCEB}" cxnId="{71CC0ED8-95FA-45D9-A4F6-D30257129DC2}" type="sibTrans">
      <dgm:prSet/>
      <dgm:spPr>
        <a:ln>
          <a:solidFill>
            <a:schemeClr val="bg2">
              <a:lumMod val="75000"/>
              <a:lumOff val="25000"/>
            </a:schemeClr>
          </a:solidFill>
        </a:ln>
      </dgm:spPr>
      <dgm:t>
        <a:bodyPr/>
        <a:lstStyle/>
        <a:p>
          <a:endParaRPr lang="ru-RU">
            <a:solidFill>
              <a:schemeClr val="bg1">
                <a:lumMod val="95000"/>
              </a:schemeClr>
            </a:solidFill>
          </a:endParaRPr>
        </a:p>
      </dgm:t>
    </dgm:pt>
    <dgm:pt modelId="{9F0E1910-D67F-4039-A30E-90FE40A05B05}">
      <dgm:prSet custT="1"/>
      <dgm:spPr>
        <a:solidFill>
          <a:schemeClr val="accent6">
            <a:lumMod val="75000"/>
          </a:schemeClr>
        </a:solidFill>
        <a:ln>
          <a:solidFill>
            <a:schemeClr val="bg2">
              <a:lumMod val="75000"/>
              <a:lumOff val="25000"/>
            </a:schemeClr>
          </a:solidFill>
        </a:ln>
      </dgm:spPr>
      <dgm:t>
        <a:bodyPr/>
        <a:lstStyle/>
        <a:p>
          <a:r>
            <a:rPr lang="ru-RU" sz="2000" b="1" dirty="0">
              <a:solidFill>
                <a:schemeClr val="bg1">
                  <a:lumMod val="95000"/>
                </a:schemeClr>
              </a:solidFill>
            </a:rPr>
            <a:t>Педагог доп. образования</a:t>
          </a:r>
        </a:p>
      </dgm:t>
    </dgm:pt>
    <dgm:pt modelId="{AFC55241-CD4A-4334-BE0B-79F3C95DD494}" cxnId="{E53FF1E5-EC23-4580-AF0A-9F6FAE36C335}" type="parTrans">
      <dgm:prSet/>
      <dgm:spPr/>
      <dgm:t>
        <a:bodyPr/>
        <a:lstStyle/>
        <a:p>
          <a:endParaRPr lang="ru-RU">
            <a:solidFill>
              <a:schemeClr val="bg1">
                <a:lumMod val="95000"/>
              </a:schemeClr>
            </a:solidFill>
          </a:endParaRPr>
        </a:p>
      </dgm:t>
    </dgm:pt>
    <dgm:pt modelId="{28C0A23D-7483-4E0A-B679-F319DBD5AE99}" cxnId="{E53FF1E5-EC23-4580-AF0A-9F6FAE36C335}" type="sibTrans">
      <dgm:prSet/>
      <dgm:spPr>
        <a:ln>
          <a:solidFill>
            <a:schemeClr val="bg2">
              <a:lumMod val="75000"/>
              <a:lumOff val="25000"/>
            </a:schemeClr>
          </a:solidFill>
        </a:ln>
      </dgm:spPr>
      <dgm:t>
        <a:bodyPr/>
        <a:lstStyle/>
        <a:p>
          <a:endParaRPr lang="ru-RU">
            <a:solidFill>
              <a:schemeClr val="bg1">
                <a:lumMod val="95000"/>
              </a:schemeClr>
            </a:solidFill>
          </a:endParaRPr>
        </a:p>
      </dgm:t>
    </dgm:pt>
    <dgm:pt modelId="{372C762A-0CD2-49BE-B60D-7931338D4668}" type="pres">
      <dgm:prSet presAssocID="{4F7A7D5F-6DCF-4241-8B4C-ECDA7AA38FC2}" presName="cycle" presStyleCnt="0">
        <dgm:presLayoutVars>
          <dgm:dir/>
          <dgm:resizeHandles val="exact"/>
        </dgm:presLayoutVars>
      </dgm:prSet>
      <dgm:spPr/>
    </dgm:pt>
    <dgm:pt modelId="{A086E871-D821-42F2-A95B-1147F4747A35}" type="pres">
      <dgm:prSet presAssocID="{38DD6AF6-92C0-465A-BA7E-8B9BCE3EB723}" presName="node" presStyleLbl="node1" presStyleIdx="0" presStyleCnt="5" custScaleX="125645" custScaleY="64320" custRadScaleRad="94663" custRadScaleInc="15770">
        <dgm:presLayoutVars>
          <dgm:bulletEnabled val="1"/>
        </dgm:presLayoutVars>
      </dgm:prSet>
      <dgm:spPr/>
    </dgm:pt>
    <dgm:pt modelId="{5E87D8C5-21BD-454A-831C-E0419821044A}" type="pres">
      <dgm:prSet presAssocID="{38DD6AF6-92C0-465A-BA7E-8B9BCE3EB723}" presName="spNode" presStyleCnt="0"/>
      <dgm:spPr/>
    </dgm:pt>
    <dgm:pt modelId="{7FCA1A4C-E780-4CBD-8A6C-7C47EE4C8006}" type="pres">
      <dgm:prSet presAssocID="{D6B65226-2352-4998-B948-49AF28DBD30A}" presName="sibTrans" presStyleLbl="sibTrans1D1" presStyleIdx="0" presStyleCnt="5"/>
      <dgm:spPr/>
    </dgm:pt>
    <dgm:pt modelId="{A6D1B979-62CD-4749-9B36-DE20BA40A9E0}" type="pres">
      <dgm:prSet presAssocID="{F9EC2426-88ED-4082-AA8E-ECE52DDF9946}" presName="node" presStyleLbl="node1" presStyleIdx="1" presStyleCnt="5" custScaleX="129715" custScaleY="60034" custRadScaleRad="122080" custRadScaleInc="27861">
        <dgm:presLayoutVars>
          <dgm:bulletEnabled val="1"/>
        </dgm:presLayoutVars>
      </dgm:prSet>
      <dgm:spPr/>
    </dgm:pt>
    <dgm:pt modelId="{08768438-191D-49FC-9886-8FEC19B6040C}" type="pres">
      <dgm:prSet presAssocID="{F9EC2426-88ED-4082-AA8E-ECE52DDF9946}" presName="spNode" presStyleCnt="0"/>
      <dgm:spPr/>
    </dgm:pt>
    <dgm:pt modelId="{D94542EC-734A-4F3F-858C-389B10762E93}" type="pres">
      <dgm:prSet presAssocID="{F3C7E113-FABC-42B6-A941-861EC08F33F2}" presName="sibTrans" presStyleLbl="sibTrans1D1" presStyleIdx="1" presStyleCnt="5"/>
      <dgm:spPr/>
    </dgm:pt>
    <dgm:pt modelId="{FECED9AA-A6D3-48C4-9396-9712A7DF23D2}" type="pres">
      <dgm:prSet presAssocID="{0CEE5B2A-DFCF-40BD-9A2A-A275E5ED7460}" presName="node" presStyleLbl="node1" presStyleIdx="2" presStyleCnt="5" custScaleX="126196" custScaleY="53452" custRadScaleRad="109684" custRadScaleInc="-85845">
        <dgm:presLayoutVars>
          <dgm:bulletEnabled val="1"/>
        </dgm:presLayoutVars>
      </dgm:prSet>
      <dgm:spPr/>
    </dgm:pt>
    <dgm:pt modelId="{70CAE3F1-B408-48DE-8520-FF85FC83ECD4}" type="pres">
      <dgm:prSet presAssocID="{0CEE5B2A-DFCF-40BD-9A2A-A275E5ED7460}" presName="spNode" presStyleCnt="0"/>
      <dgm:spPr/>
    </dgm:pt>
    <dgm:pt modelId="{430271D4-7FE6-493E-B614-2C08E0BD430C}" type="pres">
      <dgm:prSet presAssocID="{BC9E4318-43C9-4AF9-8860-7E9A787B73C3}" presName="sibTrans" presStyleLbl="sibTrans1D1" presStyleIdx="2" presStyleCnt="5"/>
      <dgm:spPr/>
    </dgm:pt>
    <dgm:pt modelId="{D0065A10-59C4-4763-B426-C005F97AB39E}" type="pres">
      <dgm:prSet presAssocID="{9F0E1910-D67F-4039-A30E-90FE40A05B05}" presName="node" presStyleLbl="node1" presStyleIdx="3" presStyleCnt="5" custScaleX="125462" custScaleY="62631" custRadScaleRad="97608" custRadScaleInc="62568">
        <dgm:presLayoutVars>
          <dgm:bulletEnabled val="1"/>
        </dgm:presLayoutVars>
      </dgm:prSet>
      <dgm:spPr/>
    </dgm:pt>
    <dgm:pt modelId="{BA36C835-E005-49BB-BFED-DB0FC5606F4C}" type="pres">
      <dgm:prSet presAssocID="{9F0E1910-D67F-4039-A30E-90FE40A05B05}" presName="spNode" presStyleCnt="0"/>
      <dgm:spPr/>
    </dgm:pt>
    <dgm:pt modelId="{E593B5CB-73BD-4D89-8DFE-382232654E58}" type="pres">
      <dgm:prSet presAssocID="{28C0A23D-7483-4E0A-B679-F319DBD5AE99}" presName="sibTrans" presStyleLbl="sibTrans1D1" presStyleIdx="3" presStyleCnt="5"/>
      <dgm:spPr/>
    </dgm:pt>
    <dgm:pt modelId="{693C1320-8228-49A2-A323-B2D554ABC759}" type="pres">
      <dgm:prSet presAssocID="{2B1AC35D-0AFF-4430-9407-01B55045417B}" presName="node" presStyleLbl="node1" presStyleIdx="4" presStyleCnt="5" custScaleX="104489" custScaleY="50574" custRadScaleRad="110089" custRadScaleInc="-32188">
        <dgm:presLayoutVars>
          <dgm:bulletEnabled val="1"/>
        </dgm:presLayoutVars>
      </dgm:prSet>
      <dgm:spPr/>
    </dgm:pt>
    <dgm:pt modelId="{AFA1493F-2EEF-4D6C-B78B-F350EF8DBA38}" type="pres">
      <dgm:prSet presAssocID="{2B1AC35D-0AFF-4430-9407-01B55045417B}" presName="spNode" presStyleCnt="0"/>
      <dgm:spPr/>
    </dgm:pt>
    <dgm:pt modelId="{C5D7F75D-7ACC-4182-A18C-310C81FB46F9}" type="pres">
      <dgm:prSet presAssocID="{6912F2F0-3DE6-48A1-8632-5D8E67FDFCEB}" presName="sibTrans" presStyleLbl="sibTrans1D1" presStyleIdx="4" presStyleCnt="5"/>
      <dgm:spPr/>
    </dgm:pt>
  </dgm:ptLst>
  <dgm:cxnLst>
    <dgm:cxn modelId="{7B2E3212-3728-47B5-B1CB-A1CCD949DB6B}" type="presOf" srcId="{0CEE5B2A-DFCF-40BD-9A2A-A275E5ED7460}" destId="{FECED9AA-A6D3-48C4-9396-9712A7DF23D2}" srcOrd="0" destOrd="0" presId="urn:microsoft.com/office/officeart/2005/8/layout/cycle6"/>
    <dgm:cxn modelId="{6CC1892A-AEC5-49EB-A53C-D1E068D669F9}" type="presOf" srcId="{4F7A7D5F-6DCF-4241-8B4C-ECDA7AA38FC2}" destId="{372C762A-0CD2-49BE-B60D-7931338D4668}" srcOrd="0" destOrd="0" presId="urn:microsoft.com/office/officeart/2005/8/layout/cycle6"/>
    <dgm:cxn modelId="{D65C7841-9348-43AA-AE95-013D5846D854}" srcId="{4F7A7D5F-6DCF-4241-8B4C-ECDA7AA38FC2}" destId="{F9EC2426-88ED-4082-AA8E-ECE52DDF9946}" srcOrd="1" destOrd="0" parTransId="{DD32A1AB-9284-4654-BD44-1BCE93D1B278}" sibTransId="{F3C7E113-FABC-42B6-A941-861EC08F33F2}"/>
    <dgm:cxn modelId="{9AD7CA41-B8B7-484A-AB6A-6AC617024E30}" srcId="{4F7A7D5F-6DCF-4241-8B4C-ECDA7AA38FC2}" destId="{0CEE5B2A-DFCF-40BD-9A2A-A275E5ED7460}" srcOrd="2" destOrd="0" parTransId="{1AF4DEC8-C709-4CE9-B2AD-CCDFB5B718FA}" sibTransId="{BC9E4318-43C9-4AF9-8860-7E9A787B73C3}"/>
    <dgm:cxn modelId="{7B52F344-A02D-4BF2-BD0B-E65D038E030F}" type="presOf" srcId="{BC9E4318-43C9-4AF9-8860-7E9A787B73C3}" destId="{430271D4-7FE6-493E-B614-2C08E0BD430C}" srcOrd="0" destOrd="0" presId="urn:microsoft.com/office/officeart/2005/8/layout/cycle6"/>
    <dgm:cxn modelId="{22F75F89-9085-4428-9275-42F0F24401AD}" type="presOf" srcId="{D6B65226-2352-4998-B948-49AF28DBD30A}" destId="{7FCA1A4C-E780-4CBD-8A6C-7C47EE4C8006}" srcOrd="0" destOrd="0" presId="urn:microsoft.com/office/officeart/2005/8/layout/cycle6"/>
    <dgm:cxn modelId="{BBA89895-F7CD-4A29-A924-E48254BF2559}" srcId="{4F7A7D5F-6DCF-4241-8B4C-ECDA7AA38FC2}" destId="{38DD6AF6-92C0-465A-BA7E-8B9BCE3EB723}" srcOrd="0" destOrd="0" parTransId="{43B0900A-83AE-4F80-8AB9-151DDA072000}" sibTransId="{D6B65226-2352-4998-B948-49AF28DBD30A}"/>
    <dgm:cxn modelId="{4F01479B-8A59-4658-84D5-8053A47F7D78}" type="presOf" srcId="{F9EC2426-88ED-4082-AA8E-ECE52DDF9946}" destId="{A6D1B979-62CD-4749-9B36-DE20BA40A9E0}" srcOrd="0" destOrd="0" presId="urn:microsoft.com/office/officeart/2005/8/layout/cycle6"/>
    <dgm:cxn modelId="{335A97A4-6DCB-4298-AC95-40EC51DAF835}" type="presOf" srcId="{F3C7E113-FABC-42B6-A941-861EC08F33F2}" destId="{D94542EC-734A-4F3F-858C-389B10762E93}" srcOrd="0" destOrd="0" presId="urn:microsoft.com/office/officeart/2005/8/layout/cycle6"/>
    <dgm:cxn modelId="{BEA4E2A5-F0D0-46E1-99FA-0647C69F9377}" type="presOf" srcId="{28C0A23D-7483-4E0A-B679-F319DBD5AE99}" destId="{E593B5CB-73BD-4D89-8DFE-382232654E58}" srcOrd="0" destOrd="0" presId="urn:microsoft.com/office/officeart/2005/8/layout/cycle6"/>
    <dgm:cxn modelId="{F35F1BA6-4B09-406D-9A0D-E524CF8481EF}" type="presOf" srcId="{38DD6AF6-92C0-465A-BA7E-8B9BCE3EB723}" destId="{A086E871-D821-42F2-A95B-1147F4747A35}" srcOrd="0" destOrd="0" presId="urn:microsoft.com/office/officeart/2005/8/layout/cycle6"/>
    <dgm:cxn modelId="{A749F6C7-2DFA-49DB-ABE8-8E42D57207C3}" type="presOf" srcId="{9F0E1910-D67F-4039-A30E-90FE40A05B05}" destId="{D0065A10-59C4-4763-B426-C005F97AB39E}" srcOrd="0" destOrd="0" presId="urn:microsoft.com/office/officeart/2005/8/layout/cycle6"/>
    <dgm:cxn modelId="{ED2C8AD5-CF0C-40A8-AEF7-F01C98260DD9}" type="presOf" srcId="{2B1AC35D-0AFF-4430-9407-01B55045417B}" destId="{693C1320-8228-49A2-A323-B2D554ABC759}" srcOrd="0" destOrd="0" presId="urn:microsoft.com/office/officeart/2005/8/layout/cycle6"/>
    <dgm:cxn modelId="{71CC0ED8-95FA-45D9-A4F6-D30257129DC2}" srcId="{4F7A7D5F-6DCF-4241-8B4C-ECDA7AA38FC2}" destId="{2B1AC35D-0AFF-4430-9407-01B55045417B}" srcOrd="4" destOrd="0" parTransId="{F91A6EC9-B820-4817-8D5D-D719CE94840F}" sibTransId="{6912F2F0-3DE6-48A1-8632-5D8E67FDFCEB}"/>
    <dgm:cxn modelId="{E53FF1E5-EC23-4580-AF0A-9F6FAE36C335}" srcId="{4F7A7D5F-6DCF-4241-8B4C-ECDA7AA38FC2}" destId="{9F0E1910-D67F-4039-A30E-90FE40A05B05}" srcOrd="3" destOrd="0" parTransId="{AFC55241-CD4A-4334-BE0B-79F3C95DD494}" sibTransId="{28C0A23D-7483-4E0A-B679-F319DBD5AE99}"/>
    <dgm:cxn modelId="{65F93DF4-9042-4822-BE44-931E37D9B479}" type="presOf" srcId="{6912F2F0-3DE6-48A1-8632-5D8E67FDFCEB}" destId="{C5D7F75D-7ACC-4182-A18C-310C81FB46F9}" srcOrd="0" destOrd="0" presId="urn:microsoft.com/office/officeart/2005/8/layout/cycle6"/>
    <dgm:cxn modelId="{604FBBFB-243B-4123-A2BD-002148DEBA93}" type="presParOf" srcId="{372C762A-0CD2-49BE-B60D-7931338D4668}" destId="{A086E871-D821-42F2-A95B-1147F4747A35}" srcOrd="0" destOrd="0" presId="urn:microsoft.com/office/officeart/2005/8/layout/cycle6"/>
    <dgm:cxn modelId="{F38CE739-92AE-4B3F-95F3-41A47A6CD5A3}" type="presParOf" srcId="{372C762A-0CD2-49BE-B60D-7931338D4668}" destId="{5E87D8C5-21BD-454A-831C-E0419821044A}" srcOrd="1" destOrd="0" presId="urn:microsoft.com/office/officeart/2005/8/layout/cycle6"/>
    <dgm:cxn modelId="{E5B34E42-7B5F-4997-AC76-D1AA08F32878}" type="presParOf" srcId="{372C762A-0CD2-49BE-B60D-7931338D4668}" destId="{7FCA1A4C-E780-4CBD-8A6C-7C47EE4C8006}" srcOrd="2" destOrd="0" presId="urn:microsoft.com/office/officeart/2005/8/layout/cycle6"/>
    <dgm:cxn modelId="{578AC6A8-FB52-493B-9C7D-235F4C1C10C5}" type="presParOf" srcId="{372C762A-0CD2-49BE-B60D-7931338D4668}" destId="{A6D1B979-62CD-4749-9B36-DE20BA40A9E0}" srcOrd="3" destOrd="0" presId="urn:microsoft.com/office/officeart/2005/8/layout/cycle6"/>
    <dgm:cxn modelId="{5D557946-980F-4AE1-AB7C-3C8E1B96BEF9}" type="presParOf" srcId="{372C762A-0CD2-49BE-B60D-7931338D4668}" destId="{08768438-191D-49FC-9886-8FEC19B6040C}" srcOrd="4" destOrd="0" presId="urn:microsoft.com/office/officeart/2005/8/layout/cycle6"/>
    <dgm:cxn modelId="{8731FB56-A445-4BB8-B309-ACB9B8E774F6}" type="presParOf" srcId="{372C762A-0CD2-49BE-B60D-7931338D4668}" destId="{D94542EC-734A-4F3F-858C-389B10762E93}" srcOrd="5" destOrd="0" presId="urn:microsoft.com/office/officeart/2005/8/layout/cycle6"/>
    <dgm:cxn modelId="{1A70FDD5-B9E8-4E2F-A57C-D2A64D383979}" type="presParOf" srcId="{372C762A-0CD2-49BE-B60D-7931338D4668}" destId="{FECED9AA-A6D3-48C4-9396-9712A7DF23D2}" srcOrd="6" destOrd="0" presId="urn:microsoft.com/office/officeart/2005/8/layout/cycle6"/>
    <dgm:cxn modelId="{37166B5D-1ED3-4DC7-B6A4-D5F78A5B988A}" type="presParOf" srcId="{372C762A-0CD2-49BE-B60D-7931338D4668}" destId="{70CAE3F1-B408-48DE-8520-FF85FC83ECD4}" srcOrd="7" destOrd="0" presId="urn:microsoft.com/office/officeart/2005/8/layout/cycle6"/>
    <dgm:cxn modelId="{C4D9DB41-BD3A-4F28-A9A1-E079FFE537B4}" type="presParOf" srcId="{372C762A-0CD2-49BE-B60D-7931338D4668}" destId="{430271D4-7FE6-493E-B614-2C08E0BD430C}" srcOrd="8" destOrd="0" presId="urn:microsoft.com/office/officeart/2005/8/layout/cycle6"/>
    <dgm:cxn modelId="{7266219C-9C16-43BF-A78E-29B64684366E}" type="presParOf" srcId="{372C762A-0CD2-49BE-B60D-7931338D4668}" destId="{D0065A10-59C4-4763-B426-C005F97AB39E}" srcOrd="9" destOrd="0" presId="urn:microsoft.com/office/officeart/2005/8/layout/cycle6"/>
    <dgm:cxn modelId="{233711A0-1D5B-4F75-846E-22EF181F2BE6}" type="presParOf" srcId="{372C762A-0CD2-49BE-B60D-7931338D4668}" destId="{BA36C835-E005-49BB-BFED-DB0FC5606F4C}" srcOrd="10" destOrd="0" presId="urn:microsoft.com/office/officeart/2005/8/layout/cycle6"/>
    <dgm:cxn modelId="{A9C7206D-EAE7-4E91-A3BD-8E7C3E4AE2B0}" type="presParOf" srcId="{372C762A-0CD2-49BE-B60D-7931338D4668}" destId="{E593B5CB-73BD-4D89-8DFE-382232654E58}" srcOrd="11" destOrd="0" presId="urn:microsoft.com/office/officeart/2005/8/layout/cycle6"/>
    <dgm:cxn modelId="{E06D4FCD-C2C5-4BEA-BEF3-080F12FC9DF7}" type="presParOf" srcId="{372C762A-0CD2-49BE-B60D-7931338D4668}" destId="{693C1320-8228-49A2-A323-B2D554ABC759}" srcOrd="12" destOrd="0" presId="urn:microsoft.com/office/officeart/2005/8/layout/cycle6"/>
    <dgm:cxn modelId="{E39281C2-F711-4908-B3EB-F04E290DBA5C}" type="presParOf" srcId="{372C762A-0CD2-49BE-B60D-7931338D4668}" destId="{AFA1493F-2EEF-4D6C-B78B-F350EF8DBA38}" srcOrd="13" destOrd="0" presId="urn:microsoft.com/office/officeart/2005/8/layout/cycle6"/>
    <dgm:cxn modelId="{EA482E57-71AB-43DF-93C0-D1462A0B2ABC}" type="presParOf" srcId="{372C762A-0CD2-49BE-B60D-7931338D4668}" destId="{C5D7F75D-7ACC-4182-A18C-310C81FB46F9}" srcOrd="14" destOrd="0" presId="urn:microsoft.com/office/officeart/2005/8/layout/cycle6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645B6D-1740-4018-817A-46A6E174768C}" type="doc">
      <dgm:prSet loTypeId="urn:microsoft.com/office/officeart/2008/layout/AlternatingHexagons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0A81AE3-0808-4861-91A4-09EDF03B7103}">
      <dgm:prSet phldrT="[Текст]" custT="1"/>
      <dgm:spPr/>
      <dgm:t>
        <a:bodyPr/>
        <a:lstStyle/>
        <a:p>
          <a:r>
            <a:rPr lang="ru-RU" sz="1400" b="1">
              <a:solidFill>
                <a:schemeClr val="tx1">
                  <a:lumMod val="85000"/>
                  <a:lumOff val="15000"/>
                </a:schemeClr>
              </a:solidFill>
            </a:rPr>
            <a:t>Комплексная помощь</a:t>
          </a:r>
          <a:endParaRPr lang="ru-RU" sz="14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BD29B95E-6168-40FC-86D9-A10906077E4D}" cxnId="{712B3E32-05BB-4568-A610-92B1C50A190E}" type="parTrans">
      <dgm:prSet/>
      <dgm:spPr/>
      <dgm:t>
        <a:bodyPr/>
        <a:lstStyle/>
        <a:p>
          <a:endParaRPr lang="ru-RU"/>
        </a:p>
      </dgm:t>
    </dgm:pt>
    <dgm:pt modelId="{2945C790-31F0-453B-BA6B-8EBC706911A9}" cxnId="{712B3E32-05BB-4568-A610-92B1C50A190E}" type="sibTrans">
      <dgm:prSet custT="1"/>
      <dgm:spPr/>
      <dgm:t>
        <a:bodyPr/>
        <a:lstStyle/>
        <a:p>
          <a:r>
            <a:rPr lang="ru-RU" sz="1400" b="1" dirty="0">
              <a:solidFill>
                <a:schemeClr val="accent6">
                  <a:lumMod val="75000"/>
                </a:schemeClr>
              </a:solidFill>
            </a:rPr>
            <a:t>Психологическая поддержка семей</a:t>
          </a:r>
        </a:p>
      </dgm:t>
    </dgm:pt>
    <dgm:pt modelId="{753D88A5-F10E-4AA4-A866-7A735577A380}">
      <dgm:prSet phldrT="[Текст]" custT="1"/>
      <dgm:spPr/>
      <dgm:t>
        <a:bodyPr/>
        <a:lstStyle/>
        <a:p>
          <a:r>
            <a:rPr lang="ru-RU" sz="15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Замещающие</a:t>
          </a:r>
        </a:p>
        <a:p>
          <a:r>
            <a:rPr lang="ru-RU" sz="15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семьи</a:t>
          </a:r>
          <a:endParaRPr lang="ru-RU" sz="1500" dirty="0"/>
        </a:p>
      </dgm:t>
    </dgm:pt>
    <dgm:pt modelId="{9681CAD4-BD6D-40F4-8E86-BFAAEC9C0565}" cxnId="{A2C06569-2F9F-455B-AE1F-7848194FEF53}" type="parTrans">
      <dgm:prSet/>
      <dgm:spPr/>
      <dgm:t>
        <a:bodyPr/>
        <a:lstStyle/>
        <a:p>
          <a:endParaRPr lang="ru-RU"/>
        </a:p>
      </dgm:t>
    </dgm:pt>
    <dgm:pt modelId="{29F3B6C9-D25A-428F-B505-C8C2A5E4E227}" cxnId="{A2C06569-2F9F-455B-AE1F-7848194FEF53}" type="sibTrans">
      <dgm:prSet custT="1"/>
      <dgm:spPr/>
      <dgm:t>
        <a:bodyPr/>
        <a:lstStyle/>
        <a:p>
          <a:r>
            <a:rPr lang="ru-RU" sz="1400" b="1" dirty="0">
              <a:solidFill>
                <a:schemeClr val="tx1">
                  <a:lumMod val="95000"/>
                  <a:lumOff val="5000"/>
                </a:schemeClr>
              </a:solidFill>
            </a:rPr>
            <a:t> Сотрудничество  центр АНО «Штурвал"</a:t>
          </a:r>
        </a:p>
      </dgm:t>
    </dgm:pt>
    <dgm:pt modelId="{E461D858-8B49-4ACB-93B1-AD1B28C7F4A2}">
      <dgm:prSet phldrT="[Текст]" custT="1"/>
      <dgm:spPr/>
      <dgm:t>
        <a:bodyPr/>
        <a:lstStyle/>
        <a:p>
          <a:r>
            <a:rPr lang="ru-RU" sz="1400" b="1">
              <a:solidFill>
                <a:schemeClr val="accent5">
                  <a:lumMod val="75000"/>
                </a:schemeClr>
              </a:solidFill>
            </a:rPr>
            <a:t>Обмен Опытом</a:t>
          </a:r>
          <a:endParaRPr lang="ru-RU" sz="1400" b="1" dirty="0">
            <a:solidFill>
              <a:schemeClr val="accent5">
                <a:lumMod val="75000"/>
              </a:schemeClr>
            </a:solidFill>
          </a:endParaRPr>
        </a:p>
      </dgm:t>
    </dgm:pt>
    <dgm:pt modelId="{74EAE534-1E98-4273-9CD5-AF78CA45AD93}" cxnId="{17F8C7AC-3C40-41BC-9DCA-88BCD27F9C14}" type="parTrans">
      <dgm:prSet/>
      <dgm:spPr/>
      <dgm:t>
        <a:bodyPr/>
        <a:lstStyle/>
        <a:p>
          <a:endParaRPr lang="ru-RU"/>
        </a:p>
      </dgm:t>
    </dgm:pt>
    <dgm:pt modelId="{57AAF7AF-7F28-4953-91B7-E73E25AB8EB1}" cxnId="{17F8C7AC-3C40-41BC-9DCA-88BCD27F9C14}" type="sibTrans">
      <dgm:prSet custT="1"/>
      <dgm:spPr/>
      <dgm:t>
        <a:bodyPr/>
        <a:lstStyle/>
        <a:p>
          <a:r>
            <a:rPr lang="ru-RU" sz="1400" b="1" dirty="0">
              <a:solidFill>
                <a:schemeClr val="accent2">
                  <a:lumMod val="50000"/>
                </a:schemeClr>
              </a:solidFill>
            </a:rPr>
            <a:t>Межведомственное взаимодействие</a:t>
          </a:r>
        </a:p>
      </dgm:t>
    </dgm:pt>
    <dgm:pt modelId="{7A76CDCC-4760-461A-9E45-F51A07A1FA9C}" type="pres">
      <dgm:prSet presAssocID="{FF645B6D-1740-4018-817A-46A6E174768C}" presName="Name0" presStyleCnt="0">
        <dgm:presLayoutVars>
          <dgm:chMax/>
          <dgm:chPref/>
          <dgm:dir/>
          <dgm:animLvl val="lvl"/>
        </dgm:presLayoutVars>
      </dgm:prSet>
      <dgm:spPr/>
    </dgm:pt>
    <dgm:pt modelId="{50C63518-197F-46AA-B28A-131BBB966C3C}" type="pres">
      <dgm:prSet presAssocID="{80A81AE3-0808-4861-91A4-09EDF03B7103}" presName="composite" presStyleCnt="0"/>
      <dgm:spPr/>
    </dgm:pt>
    <dgm:pt modelId="{A51E76AA-CACF-4F5A-88B2-6313AE3897D1}" type="pres">
      <dgm:prSet presAssocID="{80A81AE3-0808-4861-91A4-09EDF03B7103}" presName="Parent1" presStyleLbl="node1" presStyleIdx="0" presStyleCnt="6" custScaleY="89949" custLinFactNeighborX="-32686" custLinFactNeighborY="578">
        <dgm:presLayoutVars>
          <dgm:chMax val="1"/>
          <dgm:chPref val="1"/>
          <dgm:bulletEnabled val="1"/>
        </dgm:presLayoutVars>
      </dgm:prSet>
      <dgm:spPr/>
    </dgm:pt>
    <dgm:pt modelId="{1DA18245-4F39-495F-B40E-916B1154D029}" type="pres">
      <dgm:prSet presAssocID="{80A81AE3-0808-4861-91A4-09EDF03B7103}" presName="Childtext1" presStyleLbl="revTx" presStyleIdx="0" presStyleCnt="3" custAng="5192711" custFlipVert="0" custFlipHor="1" custScaleX="14279" custScaleY="22551" custLinFactY="100000" custLinFactNeighborX="98103" custLinFactNeighborY="180793">
        <dgm:presLayoutVars>
          <dgm:chMax val="0"/>
          <dgm:chPref val="0"/>
          <dgm:bulletEnabled val="1"/>
        </dgm:presLayoutVars>
      </dgm:prSet>
      <dgm:spPr/>
    </dgm:pt>
    <dgm:pt modelId="{454ECA55-73AD-45BA-81B3-AFFCC4C8298F}" type="pres">
      <dgm:prSet presAssocID="{80A81AE3-0808-4861-91A4-09EDF03B7103}" presName="BalanceSpacing" presStyleCnt="0"/>
      <dgm:spPr/>
    </dgm:pt>
    <dgm:pt modelId="{85A94576-7B16-453E-AE74-E52FF0539585}" type="pres">
      <dgm:prSet presAssocID="{80A81AE3-0808-4861-91A4-09EDF03B7103}" presName="BalanceSpacing1" presStyleCnt="0"/>
      <dgm:spPr/>
    </dgm:pt>
    <dgm:pt modelId="{0402B585-C1FE-4153-8586-023D265F1727}" type="pres">
      <dgm:prSet presAssocID="{2945C790-31F0-453B-BA6B-8EBC706911A9}" presName="Accent1Text" presStyleLbl="node1" presStyleIdx="1" presStyleCnt="6" custScaleX="109365" custScaleY="53627" custLinFactX="-234" custLinFactNeighborX="-100000" custLinFactNeighborY="-8800"/>
      <dgm:spPr/>
    </dgm:pt>
    <dgm:pt modelId="{9744F88B-D1E2-4888-B226-81EFA773C390}" type="pres">
      <dgm:prSet presAssocID="{2945C790-31F0-453B-BA6B-8EBC706911A9}" presName="spaceBetweenRectangles" presStyleCnt="0"/>
      <dgm:spPr/>
    </dgm:pt>
    <dgm:pt modelId="{3326F153-41F3-480D-8B82-97152825619A}" type="pres">
      <dgm:prSet presAssocID="{753D88A5-F10E-4AA4-A866-7A735577A380}" presName="composite" presStyleCnt="0"/>
      <dgm:spPr/>
    </dgm:pt>
    <dgm:pt modelId="{1BA3894A-B4DC-45B8-B22D-907546DFC977}" type="pres">
      <dgm:prSet presAssocID="{753D88A5-F10E-4AA4-A866-7A735577A380}" presName="Parent1" presStyleLbl="node1" presStyleIdx="2" presStyleCnt="6" custScaleX="146496" custScaleY="108927" custLinFactNeighborX="21618" custLinFactNeighborY="33615">
        <dgm:presLayoutVars>
          <dgm:chMax val="1"/>
          <dgm:chPref val="1"/>
          <dgm:bulletEnabled val="1"/>
        </dgm:presLayoutVars>
      </dgm:prSet>
      <dgm:spPr/>
    </dgm:pt>
    <dgm:pt modelId="{59F0D058-E41E-47DA-A7CA-B12F8F2F8EA5}" type="pres">
      <dgm:prSet presAssocID="{753D88A5-F10E-4AA4-A866-7A735577A380}" presName="Childtext1" presStyleLbl="revTx" presStyleIdx="1" presStyleCnt="3" custFlipHor="0" custScaleX="2537" custScaleY="4121" custLinFactX="-17425" custLinFactNeighborX="-100000" custLinFactNeighborY="-29314">
        <dgm:presLayoutVars>
          <dgm:chMax val="0"/>
          <dgm:chPref val="0"/>
          <dgm:bulletEnabled val="1"/>
        </dgm:presLayoutVars>
      </dgm:prSet>
      <dgm:spPr/>
    </dgm:pt>
    <dgm:pt modelId="{5E315598-37E6-4F39-BFDD-6D931C49D532}" type="pres">
      <dgm:prSet presAssocID="{753D88A5-F10E-4AA4-A866-7A735577A380}" presName="BalanceSpacing" presStyleCnt="0"/>
      <dgm:spPr/>
    </dgm:pt>
    <dgm:pt modelId="{CA3F4077-569E-47E4-8219-8763BE331326}" type="pres">
      <dgm:prSet presAssocID="{753D88A5-F10E-4AA4-A866-7A735577A380}" presName="BalanceSpacing1" presStyleCnt="0"/>
      <dgm:spPr/>
    </dgm:pt>
    <dgm:pt modelId="{A6A7D16E-D8C6-4EF2-8D65-8D830248635C}" type="pres">
      <dgm:prSet presAssocID="{29F3B6C9-D25A-428F-B505-C8C2A5E4E227}" presName="Accent1Text" presStyleLbl="node1" presStyleIdx="3" presStyleCnt="6" custScaleX="105866" custScaleY="49719" custLinFactNeighborX="90359" custLinFactNeighborY="-96061"/>
      <dgm:spPr/>
    </dgm:pt>
    <dgm:pt modelId="{5F4066A2-6F37-4510-8773-F8CBA5F70A1A}" type="pres">
      <dgm:prSet presAssocID="{29F3B6C9-D25A-428F-B505-C8C2A5E4E227}" presName="spaceBetweenRectangles" presStyleCnt="0"/>
      <dgm:spPr/>
    </dgm:pt>
    <dgm:pt modelId="{BAB22DD7-9E30-4769-9B90-93B6377155AA}" type="pres">
      <dgm:prSet presAssocID="{E461D858-8B49-4ACB-93B1-AD1B28C7F4A2}" presName="composite" presStyleCnt="0"/>
      <dgm:spPr/>
    </dgm:pt>
    <dgm:pt modelId="{AB3B0F05-349C-4950-AC24-32CF20A81F84}" type="pres">
      <dgm:prSet presAssocID="{E461D858-8B49-4ACB-93B1-AD1B28C7F4A2}" presName="Parent1" presStyleLbl="node1" presStyleIdx="4" presStyleCnt="6" custAng="0" custScaleY="61323" custLinFactX="37878" custLinFactNeighborX="100000" custLinFactNeighborY="-1638">
        <dgm:presLayoutVars>
          <dgm:chMax val="1"/>
          <dgm:chPref val="1"/>
          <dgm:bulletEnabled val="1"/>
        </dgm:presLayoutVars>
      </dgm:prSet>
      <dgm:spPr/>
    </dgm:pt>
    <dgm:pt modelId="{49129E4A-F7E5-4E7C-B5E9-321F169C3E96}" type="pres">
      <dgm:prSet presAssocID="{E461D858-8B49-4ACB-93B1-AD1B28C7F4A2}" presName="Childtext1" presStyleLbl="revTx" presStyleIdx="2" presStyleCnt="3" custAng="16691462" custFlipVert="1" custFlipHor="1" custScaleX="2840" custScaleY="19407" custLinFactX="25871" custLinFactY="-100000" custLinFactNeighborX="100000" custLinFactNeighborY="-153562">
        <dgm:presLayoutVars>
          <dgm:chMax val="0"/>
          <dgm:chPref val="0"/>
          <dgm:bulletEnabled val="1"/>
        </dgm:presLayoutVars>
      </dgm:prSet>
      <dgm:spPr/>
    </dgm:pt>
    <dgm:pt modelId="{2F3BE6ED-B14A-4BB2-93D2-58CC3AADB9BB}" type="pres">
      <dgm:prSet presAssocID="{E461D858-8B49-4ACB-93B1-AD1B28C7F4A2}" presName="BalanceSpacing" presStyleCnt="0"/>
      <dgm:spPr/>
    </dgm:pt>
    <dgm:pt modelId="{1D304850-7DBF-416E-AD35-E219F6EB3F78}" type="pres">
      <dgm:prSet presAssocID="{E461D858-8B49-4ACB-93B1-AD1B28C7F4A2}" presName="BalanceSpacing1" presStyleCnt="0"/>
      <dgm:spPr/>
    </dgm:pt>
    <dgm:pt modelId="{D2D067CE-CFD3-48DC-88A4-3529FCD8E98A}" type="pres">
      <dgm:prSet presAssocID="{57AAF7AF-7F28-4953-91B7-E73E25AB8EB1}" presName="Accent1Text" presStyleLbl="node1" presStyleIdx="5" presStyleCnt="6" custScaleX="118022" custScaleY="68531" custLinFactX="-13777" custLinFactNeighborX="-100000" custLinFactNeighborY="3075"/>
      <dgm:spPr/>
    </dgm:pt>
  </dgm:ptLst>
  <dgm:cxnLst>
    <dgm:cxn modelId="{19181729-A672-4591-B65A-E36457E53872}" type="presOf" srcId="{80A81AE3-0808-4861-91A4-09EDF03B7103}" destId="{A51E76AA-CACF-4F5A-88B2-6313AE3897D1}" srcOrd="0" destOrd="0" presId="urn:microsoft.com/office/officeart/2008/layout/AlternatingHexagons"/>
    <dgm:cxn modelId="{712B3E32-05BB-4568-A610-92B1C50A190E}" srcId="{FF645B6D-1740-4018-817A-46A6E174768C}" destId="{80A81AE3-0808-4861-91A4-09EDF03B7103}" srcOrd="0" destOrd="0" parTransId="{BD29B95E-6168-40FC-86D9-A10906077E4D}" sibTransId="{2945C790-31F0-453B-BA6B-8EBC706911A9}"/>
    <dgm:cxn modelId="{35F8B83A-6A75-4B0E-A811-3F20555C7AFF}" type="presOf" srcId="{E461D858-8B49-4ACB-93B1-AD1B28C7F4A2}" destId="{AB3B0F05-349C-4950-AC24-32CF20A81F84}" srcOrd="0" destOrd="0" presId="urn:microsoft.com/office/officeart/2008/layout/AlternatingHexagons"/>
    <dgm:cxn modelId="{A2C06569-2F9F-455B-AE1F-7848194FEF53}" srcId="{FF645B6D-1740-4018-817A-46A6E174768C}" destId="{753D88A5-F10E-4AA4-A866-7A735577A380}" srcOrd="1" destOrd="0" parTransId="{9681CAD4-BD6D-40F4-8E86-BFAAEC9C0565}" sibTransId="{29F3B6C9-D25A-428F-B505-C8C2A5E4E227}"/>
    <dgm:cxn modelId="{E31AD58A-DDF1-49E0-BA77-8C47DF7E38CD}" type="presOf" srcId="{753D88A5-F10E-4AA4-A866-7A735577A380}" destId="{1BA3894A-B4DC-45B8-B22D-907546DFC977}" srcOrd="0" destOrd="0" presId="urn:microsoft.com/office/officeart/2008/layout/AlternatingHexagons"/>
    <dgm:cxn modelId="{17F8C7AC-3C40-41BC-9DCA-88BCD27F9C14}" srcId="{FF645B6D-1740-4018-817A-46A6E174768C}" destId="{E461D858-8B49-4ACB-93B1-AD1B28C7F4A2}" srcOrd="2" destOrd="0" parTransId="{74EAE534-1E98-4273-9CD5-AF78CA45AD93}" sibTransId="{57AAF7AF-7F28-4953-91B7-E73E25AB8EB1}"/>
    <dgm:cxn modelId="{72D285B4-9442-4F48-BA9F-1FA3A8C72EA0}" type="presOf" srcId="{2945C790-31F0-453B-BA6B-8EBC706911A9}" destId="{0402B585-C1FE-4153-8586-023D265F1727}" srcOrd="0" destOrd="0" presId="urn:microsoft.com/office/officeart/2008/layout/AlternatingHexagons"/>
    <dgm:cxn modelId="{7993BAC5-4025-4B11-9B27-DF06713EA294}" type="presOf" srcId="{FF645B6D-1740-4018-817A-46A6E174768C}" destId="{7A76CDCC-4760-461A-9E45-F51A07A1FA9C}" srcOrd="0" destOrd="0" presId="urn:microsoft.com/office/officeart/2008/layout/AlternatingHexagons"/>
    <dgm:cxn modelId="{FCDE51D0-E2BF-45BB-A202-BB4B564C239C}" type="presOf" srcId="{57AAF7AF-7F28-4953-91B7-E73E25AB8EB1}" destId="{D2D067CE-CFD3-48DC-88A4-3529FCD8E98A}" srcOrd="0" destOrd="0" presId="urn:microsoft.com/office/officeart/2008/layout/AlternatingHexagons"/>
    <dgm:cxn modelId="{FDE6A0D8-E3C7-449C-A71A-E477EAEDE9C2}" type="presOf" srcId="{29F3B6C9-D25A-428F-B505-C8C2A5E4E227}" destId="{A6A7D16E-D8C6-4EF2-8D65-8D830248635C}" srcOrd="0" destOrd="0" presId="urn:microsoft.com/office/officeart/2008/layout/AlternatingHexagons"/>
    <dgm:cxn modelId="{13842C16-5F0C-43EF-82DA-9C3F990AEDD5}" type="presParOf" srcId="{7A76CDCC-4760-461A-9E45-F51A07A1FA9C}" destId="{50C63518-197F-46AA-B28A-131BBB966C3C}" srcOrd="0" destOrd="0" presId="urn:microsoft.com/office/officeart/2008/layout/AlternatingHexagons"/>
    <dgm:cxn modelId="{A95FB8DD-BAA3-4579-BCDE-DAC0228EA55D}" type="presParOf" srcId="{50C63518-197F-46AA-B28A-131BBB966C3C}" destId="{A51E76AA-CACF-4F5A-88B2-6313AE3897D1}" srcOrd="0" destOrd="0" presId="urn:microsoft.com/office/officeart/2008/layout/AlternatingHexagons"/>
    <dgm:cxn modelId="{637A7C4F-AD1A-4FE7-8FE2-2E607802552D}" type="presParOf" srcId="{50C63518-197F-46AA-B28A-131BBB966C3C}" destId="{1DA18245-4F39-495F-B40E-916B1154D029}" srcOrd="1" destOrd="0" presId="urn:microsoft.com/office/officeart/2008/layout/AlternatingHexagons"/>
    <dgm:cxn modelId="{41DD2340-3A0E-4B00-8C4D-B7EC0A145CAD}" type="presParOf" srcId="{50C63518-197F-46AA-B28A-131BBB966C3C}" destId="{454ECA55-73AD-45BA-81B3-AFFCC4C8298F}" srcOrd="2" destOrd="0" presId="urn:microsoft.com/office/officeart/2008/layout/AlternatingHexagons"/>
    <dgm:cxn modelId="{BD24D4F7-73F9-47B2-AD4B-06FC056970F9}" type="presParOf" srcId="{50C63518-197F-46AA-B28A-131BBB966C3C}" destId="{85A94576-7B16-453E-AE74-E52FF0539585}" srcOrd="3" destOrd="0" presId="urn:microsoft.com/office/officeart/2008/layout/AlternatingHexagons"/>
    <dgm:cxn modelId="{7317CE3B-2B48-4D0D-9BFF-57BC84F6779D}" type="presParOf" srcId="{50C63518-197F-46AA-B28A-131BBB966C3C}" destId="{0402B585-C1FE-4153-8586-023D265F1727}" srcOrd="4" destOrd="0" presId="urn:microsoft.com/office/officeart/2008/layout/AlternatingHexagons"/>
    <dgm:cxn modelId="{B3ACF32C-CDFD-4770-8453-1299564B55D9}" type="presParOf" srcId="{7A76CDCC-4760-461A-9E45-F51A07A1FA9C}" destId="{9744F88B-D1E2-4888-B226-81EFA773C390}" srcOrd="1" destOrd="0" presId="urn:microsoft.com/office/officeart/2008/layout/AlternatingHexagons"/>
    <dgm:cxn modelId="{B28C2090-CA4F-4811-9CCF-040BED7875EA}" type="presParOf" srcId="{7A76CDCC-4760-461A-9E45-F51A07A1FA9C}" destId="{3326F153-41F3-480D-8B82-97152825619A}" srcOrd="2" destOrd="0" presId="urn:microsoft.com/office/officeart/2008/layout/AlternatingHexagons"/>
    <dgm:cxn modelId="{0D368C6B-2897-4631-82C3-17473DCE5789}" type="presParOf" srcId="{3326F153-41F3-480D-8B82-97152825619A}" destId="{1BA3894A-B4DC-45B8-B22D-907546DFC977}" srcOrd="0" destOrd="0" presId="urn:microsoft.com/office/officeart/2008/layout/AlternatingHexagons"/>
    <dgm:cxn modelId="{E1DD5110-045D-4DA8-A38A-1A421EA86AD1}" type="presParOf" srcId="{3326F153-41F3-480D-8B82-97152825619A}" destId="{59F0D058-E41E-47DA-A7CA-B12F8F2F8EA5}" srcOrd="1" destOrd="0" presId="urn:microsoft.com/office/officeart/2008/layout/AlternatingHexagons"/>
    <dgm:cxn modelId="{2660A5DD-7E88-45EB-A517-FB3F25DE320C}" type="presParOf" srcId="{3326F153-41F3-480D-8B82-97152825619A}" destId="{5E315598-37E6-4F39-BFDD-6D931C49D532}" srcOrd="2" destOrd="0" presId="urn:microsoft.com/office/officeart/2008/layout/AlternatingHexagons"/>
    <dgm:cxn modelId="{DA36A9FE-DAF7-4B6E-A2FE-4B93146CFFE8}" type="presParOf" srcId="{3326F153-41F3-480D-8B82-97152825619A}" destId="{CA3F4077-569E-47E4-8219-8763BE331326}" srcOrd="3" destOrd="0" presId="urn:microsoft.com/office/officeart/2008/layout/AlternatingHexagons"/>
    <dgm:cxn modelId="{FBDC85E6-F2B1-443A-8E0F-C44373E322CA}" type="presParOf" srcId="{3326F153-41F3-480D-8B82-97152825619A}" destId="{A6A7D16E-D8C6-4EF2-8D65-8D830248635C}" srcOrd="4" destOrd="0" presId="urn:microsoft.com/office/officeart/2008/layout/AlternatingHexagons"/>
    <dgm:cxn modelId="{36173511-57C2-418E-B5AC-67A86F213BCF}" type="presParOf" srcId="{7A76CDCC-4760-461A-9E45-F51A07A1FA9C}" destId="{5F4066A2-6F37-4510-8773-F8CBA5F70A1A}" srcOrd="3" destOrd="0" presId="urn:microsoft.com/office/officeart/2008/layout/AlternatingHexagons"/>
    <dgm:cxn modelId="{DD8CB5F4-F0D3-4D86-A5E4-D19E56F41538}" type="presParOf" srcId="{7A76CDCC-4760-461A-9E45-F51A07A1FA9C}" destId="{BAB22DD7-9E30-4769-9B90-93B6377155AA}" srcOrd="4" destOrd="0" presId="urn:microsoft.com/office/officeart/2008/layout/AlternatingHexagons"/>
    <dgm:cxn modelId="{D99E95C5-519B-415F-AD49-6F1B39B254DB}" type="presParOf" srcId="{BAB22DD7-9E30-4769-9B90-93B6377155AA}" destId="{AB3B0F05-349C-4950-AC24-32CF20A81F84}" srcOrd="0" destOrd="0" presId="urn:microsoft.com/office/officeart/2008/layout/AlternatingHexagons"/>
    <dgm:cxn modelId="{11430906-AB99-4D53-86E7-F55EB6E4A92E}" type="presParOf" srcId="{BAB22DD7-9E30-4769-9B90-93B6377155AA}" destId="{49129E4A-F7E5-4E7C-B5E9-321F169C3E96}" srcOrd="1" destOrd="0" presId="urn:microsoft.com/office/officeart/2008/layout/AlternatingHexagons"/>
    <dgm:cxn modelId="{449B5468-68E5-46B3-A577-DFED590C919A}" type="presParOf" srcId="{BAB22DD7-9E30-4769-9B90-93B6377155AA}" destId="{2F3BE6ED-B14A-4BB2-93D2-58CC3AADB9BB}" srcOrd="2" destOrd="0" presId="urn:microsoft.com/office/officeart/2008/layout/AlternatingHexagons"/>
    <dgm:cxn modelId="{9301A20C-C48A-4762-A363-29CFD7160799}" type="presParOf" srcId="{BAB22DD7-9E30-4769-9B90-93B6377155AA}" destId="{1D304850-7DBF-416E-AD35-E219F6EB3F78}" srcOrd="3" destOrd="0" presId="urn:microsoft.com/office/officeart/2008/layout/AlternatingHexagons"/>
    <dgm:cxn modelId="{DF405B77-60A5-4BDB-8FBB-E98B8350510A}" type="presParOf" srcId="{BAB22DD7-9E30-4769-9B90-93B6377155AA}" destId="{D2D067CE-CFD3-48DC-88A4-3529FCD8E98A}" srcOrd="4" destOrd="0" presId="urn:microsoft.com/office/officeart/2008/layout/AlternatingHexagon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7949318" cy="5662471"/>
        <a:chOff x="0" y="0"/>
        <a:chExt cx="7949318" cy="5662471"/>
      </a:xfrm>
    </dsp:grpSpPr>
    <dsp:sp modelId="{A086E871-D821-42F2-A95B-1147F4747A35}">
      <dsp:nvSpPr>
        <dsp:cNvPr id="3" name="Скругленный прямоугольник 2"/>
        <dsp:cNvSpPr/>
      </dsp:nvSpPr>
      <dsp:spPr bwMode="white">
        <a:xfrm>
          <a:off x="3194356" y="133974"/>
          <a:ext cx="1862640" cy="1210716"/>
        </a:xfrm>
        <a:prstGeom prst="roundRect">
          <a:avLst/>
        </a:prstGeom>
        <a:solidFill>
          <a:schemeClr val="accent6">
            <a:lumMod val="75000"/>
          </a:schemeClr>
        </a:solidFill>
        <a:ln>
          <a:solidFill>
            <a:schemeClr val="bg2">
              <a:lumMod val="75000"/>
              <a:lumOff val="25000"/>
            </a:schemeClr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>
              <a:solidFill>
                <a:schemeClr val="bg1">
                  <a:lumMod val="95000"/>
                </a:schemeClr>
              </a:solidFill>
            </a:rPr>
            <a:t>Заведующий отделением</a:t>
          </a:r>
        </a:p>
      </dsp:txBody>
      <dsp:txXfrm>
        <a:off x="3194356" y="133974"/>
        <a:ext cx="1862640" cy="1210716"/>
      </dsp:txXfrm>
    </dsp:sp>
    <dsp:sp modelId="{7FCA1A4C-E780-4CBD-8A6C-7C47EE4C8006}">
      <dsp:nvSpPr>
        <dsp:cNvPr id="4" name="Дуга 3"/>
        <dsp:cNvSpPr/>
      </dsp:nvSpPr>
      <dsp:spPr bwMode="white">
        <a:xfrm>
          <a:off x="1557861" y="605358"/>
          <a:ext cx="4833596" cy="4833596"/>
        </a:xfrm>
        <a:prstGeom prst="arc">
          <a:avLst>
            <a:gd name="adj1" fmla="val 17816741"/>
            <a:gd name="adj2" fmla="val 19819251"/>
          </a:avLst>
        </a:prstGeom>
        <a:ln>
          <a:solidFill>
            <a:schemeClr val="bg2">
              <a:lumMod val="75000"/>
              <a:lumOff val="25000"/>
            </a:schemeClr>
          </a:solidFill>
        </a:ln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57861" y="605358"/>
        <a:ext cx="4833596" cy="4833596"/>
      </dsp:txXfrm>
    </dsp:sp>
    <dsp:sp modelId="{A6D1B979-62CD-4749-9B36-DE20BA40A9E0}">
      <dsp:nvSpPr>
        <dsp:cNvPr id="5" name="Скругленный прямоугольник 4"/>
        <dsp:cNvSpPr/>
      </dsp:nvSpPr>
      <dsp:spPr bwMode="white">
        <a:xfrm>
          <a:off x="5936436" y="1837999"/>
          <a:ext cx="1862640" cy="1210716"/>
        </a:xfrm>
        <a:prstGeom prst="roundRect">
          <a:avLst/>
        </a:prstGeom>
        <a:solidFill>
          <a:schemeClr val="accent6">
            <a:lumMod val="75000"/>
          </a:schemeClr>
        </a:solidFill>
        <a:ln>
          <a:solidFill>
            <a:schemeClr val="bg2">
              <a:lumMod val="75000"/>
              <a:lumOff val="25000"/>
            </a:schemeClr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>
              <a:solidFill>
                <a:schemeClr val="bg1">
                  <a:lumMod val="95000"/>
                </a:schemeClr>
              </a:solidFill>
            </a:rPr>
            <a:t>Специалисты по социальной работе</a:t>
          </a:r>
        </a:p>
      </dsp:txBody>
      <dsp:txXfrm>
        <a:off x="5936436" y="1837999"/>
        <a:ext cx="1862640" cy="1210716"/>
      </dsp:txXfrm>
    </dsp:sp>
    <dsp:sp modelId="{D94542EC-734A-4F3F-858C-389B10762E93}">
      <dsp:nvSpPr>
        <dsp:cNvPr id="6" name="Дуга 5"/>
        <dsp:cNvSpPr/>
      </dsp:nvSpPr>
      <dsp:spPr bwMode="white">
        <a:xfrm>
          <a:off x="1856038" y="293140"/>
          <a:ext cx="4833596" cy="4833596"/>
        </a:xfrm>
        <a:prstGeom prst="arc">
          <a:avLst>
            <a:gd name="adj1" fmla="val 495953"/>
            <a:gd name="adj2" fmla="val 1718267"/>
          </a:avLst>
        </a:prstGeom>
        <a:ln>
          <a:solidFill>
            <a:schemeClr val="bg2">
              <a:lumMod val="75000"/>
              <a:lumOff val="25000"/>
            </a:schemeClr>
          </a:solidFill>
        </a:ln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856038" y="293140"/>
        <a:ext cx="4833596" cy="4833596"/>
      </dsp:txXfrm>
    </dsp:sp>
    <dsp:sp modelId="{FECED9AA-A6D3-48C4-9396-9712A7DF23D2}">
      <dsp:nvSpPr>
        <dsp:cNvPr id="7" name="Скругленный прямоугольник 6"/>
        <dsp:cNvSpPr/>
      </dsp:nvSpPr>
      <dsp:spPr bwMode="white">
        <a:xfrm>
          <a:off x="5256459" y="3875927"/>
          <a:ext cx="1862640" cy="1210716"/>
        </a:xfrm>
        <a:prstGeom prst="roundRect">
          <a:avLst/>
        </a:prstGeom>
        <a:solidFill>
          <a:schemeClr val="accent6">
            <a:lumMod val="75000"/>
          </a:schemeClr>
        </a:solidFill>
        <a:ln>
          <a:solidFill>
            <a:schemeClr val="bg2">
              <a:lumMod val="75000"/>
              <a:lumOff val="25000"/>
            </a:schemeClr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>
              <a:solidFill>
                <a:schemeClr val="bg1">
                  <a:lumMod val="95000"/>
                </a:schemeClr>
              </a:solidFill>
            </a:rPr>
            <a:t>Психолог</a:t>
          </a:r>
        </a:p>
      </dsp:txBody>
      <dsp:txXfrm>
        <a:off x="5256459" y="3875927"/>
        <a:ext cx="1862640" cy="1210716"/>
      </dsp:txXfrm>
    </dsp:sp>
    <dsp:sp modelId="{430271D4-7FE6-493E-B614-2C08E0BD430C}">
      <dsp:nvSpPr>
        <dsp:cNvPr id="8" name="Дуга 7"/>
        <dsp:cNvSpPr/>
      </dsp:nvSpPr>
      <dsp:spPr bwMode="white">
        <a:xfrm>
          <a:off x="1557861" y="605358"/>
          <a:ext cx="4833596" cy="4833596"/>
        </a:xfrm>
        <a:prstGeom prst="arc">
          <a:avLst>
            <a:gd name="adj1" fmla="val 3515488"/>
            <a:gd name="adj2" fmla="val 7172932"/>
          </a:avLst>
        </a:prstGeom>
        <a:ln>
          <a:solidFill>
            <a:schemeClr val="bg2">
              <a:lumMod val="75000"/>
              <a:lumOff val="25000"/>
            </a:schemeClr>
          </a:solidFill>
        </a:ln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57861" y="605358"/>
        <a:ext cx="4833596" cy="4833596"/>
      </dsp:txXfrm>
    </dsp:sp>
    <dsp:sp modelId="{D0065A10-59C4-4763-B426-C005F97AB39E}">
      <dsp:nvSpPr>
        <dsp:cNvPr id="9" name="Скругленный прямоугольник 8"/>
        <dsp:cNvSpPr/>
      </dsp:nvSpPr>
      <dsp:spPr bwMode="white">
        <a:xfrm>
          <a:off x="1209638" y="3900835"/>
          <a:ext cx="1862640" cy="1210716"/>
        </a:xfrm>
        <a:prstGeom prst="roundRect">
          <a:avLst/>
        </a:prstGeom>
        <a:solidFill>
          <a:schemeClr val="accent6">
            <a:lumMod val="75000"/>
          </a:schemeClr>
        </a:solidFill>
        <a:ln>
          <a:solidFill>
            <a:schemeClr val="bg2">
              <a:lumMod val="75000"/>
              <a:lumOff val="25000"/>
            </a:schemeClr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>
              <a:solidFill>
                <a:schemeClr val="bg1">
                  <a:lumMod val="95000"/>
                </a:schemeClr>
              </a:solidFill>
            </a:rPr>
            <a:t>Педагог доп. образования</a:t>
          </a:r>
        </a:p>
      </dsp:txBody>
      <dsp:txXfrm>
        <a:off x="1209638" y="3900835"/>
        <a:ext cx="1862640" cy="1210716"/>
      </dsp:txXfrm>
    </dsp:sp>
    <dsp:sp modelId="{E593B5CB-73BD-4D89-8DFE-382232654E58}">
      <dsp:nvSpPr>
        <dsp:cNvPr id="10" name="Дуга 9"/>
        <dsp:cNvSpPr/>
      </dsp:nvSpPr>
      <dsp:spPr bwMode="white">
        <a:xfrm>
          <a:off x="1557861" y="605358"/>
          <a:ext cx="4833596" cy="4833596"/>
        </a:xfrm>
        <a:prstGeom prst="arc">
          <a:avLst>
            <a:gd name="adj1" fmla="val 9531748"/>
            <a:gd name="adj2" fmla="val 10602952"/>
          </a:avLst>
        </a:prstGeom>
        <a:ln>
          <a:solidFill>
            <a:schemeClr val="bg2">
              <a:lumMod val="75000"/>
              <a:lumOff val="25000"/>
            </a:schemeClr>
          </a:solidFill>
        </a:ln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57861" y="605358"/>
        <a:ext cx="4833596" cy="4833596"/>
      </dsp:txXfrm>
    </dsp:sp>
    <dsp:sp modelId="{693C1320-8228-49A2-A323-B2D554ABC759}">
      <dsp:nvSpPr>
        <dsp:cNvPr id="11" name="Скругленный прямоугольник 10"/>
        <dsp:cNvSpPr/>
      </dsp:nvSpPr>
      <dsp:spPr bwMode="white">
        <a:xfrm>
          <a:off x="425378" y="1942219"/>
          <a:ext cx="1862640" cy="1210716"/>
        </a:xfrm>
        <a:prstGeom prst="roundRect">
          <a:avLst/>
        </a:prstGeom>
        <a:solidFill>
          <a:schemeClr val="accent6">
            <a:lumMod val="75000"/>
          </a:schemeClr>
        </a:solidFill>
        <a:ln>
          <a:solidFill>
            <a:schemeClr val="bg2">
              <a:lumMod val="75000"/>
              <a:lumOff val="25000"/>
            </a:schemeClr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>
              <a:solidFill>
                <a:schemeClr val="bg1">
                  <a:lumMod val="95000"/>
                </a:schemeClr>
              </a:solidFill>
            </a:rPr>
            <a:t>Юрисконсульт</a:t>
          </a:r>
        </a:p>
      </dsp:txBody>
      <dsp:txXfrm>
        <a:off x="425378" y="1942219"/>
        <a:ext cx="1862640" cy="1210716"/>
      </dsp:txXfrm>
    </dsp:sp>
    <dsp:sp modelId="{C5D7F75D-7ACC-4182-A18C-310C81FB46F9}">
      <dsp:nvSpPr>
        <dsp:cNvPr id="12" name="Дуга 11"/>
        <dsp:cNvSpPr/>
      </dsp:nvSpPr>
      <dsp:spPr bwMode="white">
        <a:xfrm>
          <a:off x="1557861" y="605358"/>
          <a:ext cx="4833596" cy="4833596"/>
        </a:xfrm>
        <a:prstGeom prst="arc">
          <a:avLst>
            <a:gd name="adj1" fmla="val 12419263"/>
            <a:gd name="adj2" fmla="val 15043044"/>
          </a:avLst>
        </a:prstGeom>
        <a:ln>
          <a:solidFill>
            <a:schemeClr val="bg2">
              <a:lumMod val="75000"/>
              <a:lumOff val="25000"/>
            </a:schemeClr>
          </a:solidFill>
        </a:ln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57861" y="605358"/>
        <a:ext cx="4833596" cy="48335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9338377" cy="6072844"/>
        <a:chOff x="0" y="0"/>
        <a:chExt cx="9338377" cy="6072844"/>
      </a:xfrm>
    </dsp:grpSpPr>
    <dsp:sp modelId="{A51E76AA-CACF-4F5A-88B2-6313AE3897D1}">
      <dsp:nvSpPr>
        <dsp:cNvPr id="3" name="Шестиугольник 2"/>
        <dsp:cNvSpPr/>
      </dsp:nvSpPr>
      <dsp:spPr bwMode="white">
        <a:xfrm rot="5400000">
          <a:off x="3404534" y="160794"/>
          <a:ext cx="2251203" cy="1958546"/>
        </a:xfrm>
        <a:prstGeom prst="hexagon">
          <a:avLst>
            <a:gd name="adj" fmla="val 25000"/>
            <a:gd name="vf" fmla="val 115470"/>
          </a:avLst>
        </a:prstGeom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5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rot="-5400000"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>
              <a:solidFill>
                <a:schemeClr val="tx1">
                  <a:lumMod val="85000"/>
                  <a:lumOff val="15000"/>
                </a:schemeClr>
              </a:solidFill>
            </a:rPr>
            <a:t>Комплексная помощь</a:t>
          </a:r>
          <a:endParaRPr lang="ru-RU" sz="1400" b="1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5400000">
        <a:off x="3404534" y="160794"/>
        <a:ext cx="2251203" cy="1958546"/>
      </dsp:txXfrm>
    </dsp:sp>
    <dsp:sp modelId="{1DA18245-4F39-495F-B40E-916B1154D029}">
      <dsp:nvSpPr>
        <dsp:cNvPr id="4" name="Прямоугольник 3"/>
        <dsp:cNvSpPr/>
      </dsp:nvSpPr>
      <dsp:spPr bwMode="white">
        <a:xfrm rot="-5192711" flipH="1">
          <a:off x="6826035" y="4722122"/>
          <a:ext cx="2512342" cy="135072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220979" tIns="220979" rIns="220979" bIns="220979" anchor="ctr"/>
        <a:lstStyle>
          <a:lvl1pPr algn="l">
            <a:defRPr sz="5800"/>
          </a:lvl1pPr>
          <a:lvl2pPr marL="285750" indent="-285750" algn="l">
            <a:defRPr sz="4500"/>
          </a:lvl2pPr>
          <a:lvl3pPr marL="571500" indent="-285750" algn="l">
            <a:defRPr sz="4500"/>
          </a:lvl3pPr>
          <a:lvl4pPr marL="857250" indent="-285750" algn="l">
            <a:defRPr sz="4500"/>
          </a:lvl4pPr>
          <a:lvl5pPr marL="1143000" indent="-285750" algn="l">
            <a:defRPr sz="4500"/>
          </a:lvl5pPr>
          <a:lvl6pPr marL="1428750" indent="-285750" algn="l">
            <a:defRPr sz="4500"/>
          </a:lvl6pPr>
          <a:lvl7pPr marL="1714500" indent="-285750" algn="l">
            <a:defRPr sz="4500"/>
          </a:lvl7pPr>
          <a:lvl8pPr marL="2000250" indent="-285750" algn="l">
            <a:defRPr sz="4500"/>
          </a:lvl8pPr>
          <a:lvl9pPr marL="2286000" indent="-285750" algn="l">
            <a:defRPr sz="4500"/>
          </a:lvl9pPr>
        </a:lstStyle>
        <a:p>
          <a:endParaRPr>
            <a:solidFill>
              <a:schemeClr val="tx1"/>
            </a:solidFill>
          </a:endParaRPr>
        </a:p>
      </dsp:txBody>
      <dsp:txXfrm rot="-5192711" flipH="1">
        <a:off x="6826035" y="4722122"/>
        <a:ext cx="2512342" cy="1350722"/>
      </dsp:txXfrm>
    </dsp:sp>
    <dsp:sp modelId="{0402B585-C1FE-4153-8586-023D265F1727}">
      <dsp:nvSpPr>
        <dsp:cNvPr id="5" name="Шестиугольник 4"/>
        <dsp:cNvSpPr/>
      </dsp:nvSpPr>
      <dsp:spPr bwMode="white">
        <a:xfrm rot="5400000">
          <a:off x="134450" y="146328"/>
          <a:ext cx="2251203" cy="1958546"/>
        </a:xfrm>
        <a:prstGeom prst="hexagon">
          <a:avLst>
            <a:gd name="adj" fmla="val 25000"/>
            <a:gd name="vf" fmla="val 115470"/>
          </a:avLst>
        </a:prstGeom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5">
            <a:hueOff val="-1356000"/>
            <a:satOff val="-3450"/>
            <a:lumOff val="-2352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rot="-5400000" lIns="0" tIns="0" rIns="0" bIns="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accent6">
                  <a:lumMod val="75000"/>
                </a:schemeClr>
              </a:solidFill>
            </a:rPr>
            <a:t>Психологическая поддержка семей</a:t>
          </a:r>
        </a:p>
      </dsp:txBody>
      <dsp:txXfrm rot="5400000">
        <a:off x="134450" y="146328"/>
        <a:ext cx="2251203" cy="1958546"/>
      </dsp:txXfrm>
    </dsp:sp>
    <dsp:sp modelId="{1BA3894A-B4DC-45B8-B22D-907546DFC977}">
      <dsp:nvSpPr>
        <dsp:cNvPr id="6" name="Шестиугольник 5"/>
        <dsp:cNvSpPr/>
      </dsp:nvSpPr>
      <dsp:spPr bwMode="white">
        <a:xfrm rot="5400000">
          <a:off x="3272055" y="2751873"/>
          <a:ext cx="2251203" cy="1958546"/>
        </a:xfrm>
        <a:prstGeom prst="hexagon">
          <a:avLst>
            <a:gd name="adj" fmla="val 25000"/>
            <a:gd name="vf" fmla="val 115470"/>
          </a:avLst>
        </a:prstGeom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5">
            <a:hueOff val="-2712000"/>
            <a:satOff val="-6901"/>
            <a:lumOff val="-4705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rot="-5400000" lIns="57150" tIns="57150" rIns="57150" bIns="571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5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Замещающие</a:t>
          </a:r>
          <a:endParaRPr lang="ru-RU" sz="15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5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семьи</a:t>
          </a:r>
          <a:endParaRPr lang="ru-RU" sz="1500" dirty="0"/>
        </a:p>
      </dsp:txBody>
      <dsp:txXfrm rot="5400000">
        <a:off x="3272055" y="2751873"/>
        <a:ext cx="2251203" cy="1958546"/>
      </dsp:txXfrm>
    </dsp:sp>
    <dsp:sp modelId="{59F0D058-E41E-47DA-A7CA-B12F8F2F8EA5}">
      <dsp:nvSpPr>
        <dsp:cNvPr id="7" name="Прямоугольник 6"/>
        <dsp:cNvSpPr/>
      </dsp:nvSpPr>
      <dsp:spPr bwMode="white">
        <a:xfrm>
          <a:off x="0" y="0"/>
          <a:ext cx="2431299" cy="135072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220979" tIns="220979" rIns="220979" bIns="220979" anchor="ctr"/>
        <a:lstStyle>
          <a:lvl1pPr algn="r">
            <a:defRPr sz="5800"/>
          </a:lvl1pPr>
          <a:lvl2pPr marL="285750" indent="-285750" algn="r">
            <a:defRPr sz="4500"/>
          </a:lvl2pPr>
          <a:lvl3pPr marL="571500" indent="-285750" algn="r">
            <a:defRPr sz="4500"/>
          </a:lvl3pPr>
          <a:lvl4pPr marL="857250" indent="-285750" algn="r">
            <a:defRPr sz="4500"/>
          </a:lvl4pPr>
          <a:lvl5pPr marL="1143000" indent="-285750" algn="r">
            <a:defRPr sz="4500"/>
          </a:lvl5pPr>
          <a:lvl6pPr marL="1428750" indent="-285750" algn="r">
            <a:defRPr sz="4500"/>
          </a:lvl6pPr>
          <a:lvl7pPr marL="1714500" indent="-285750" algn="r">
            <a:defRPr sz="4500"/>
          </a:lvl7pPr>
          <a:lvl8pPr marL="2000250" indent="-285750" algn="r">
            <a:defRPr sz="4500"/>
          </a:lvl8pPr>
          <a:lvl9pPr marL="2286000" indent="-285750" algn="r">
            <a:defRPr sz="4500"/>
          </a:lvl9pPr>
        </a:lstStyle>
        <a:p>
          <a:endParaRPr>
            <a:solidFill>
              <a:schemeClr val="tx1"/>
            </a:solidFill>
          </a:endParaRPr>
        </a:p>
      </dsp:txBody>
      <dsp:txXfrm>
        <a:off x="0" y="0"/>
        <a:ext cx="2431299" cy="1350722"/>
      </dsp:txXfrm>
    </dsp:sp>
    <dsp:sp modelId="{A6A7D16E-D8C6-4EF2-8D65-8D830248635C}">
      <dsp:nvSpPr>
        <dsp:cNvPr id="8" name="Шестиугольник 7"/>
        <dsp:cNvSpPr/>
      </dsp:nvSpPr>
      <dsp:spPr bwMode="white">
        <a:xfrm rot="5400000">
          <a:off x="6769931" y="146328"/>
          <a:ext cx="2251203" cy="1958546"/>
        </a:xfrm>
        <a:prstGeom prst="hexagon">
          <a:avLst>
            <a:gd name="adj" fmla="val 25000"/>
            <a:gd name="vf" fmla="val 115470"/>
          </a:avLst>
        </a:prstGeom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5">
            <a:hueOff val="-4068000"/>
            <a:satOff val="-10352"/>
            <a:lumOff val="-7058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rot="-5400000" lIns="0" tIns="0" rIns="0" bIns="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tx1">
                  <a:lumMod val="95000"/>
                  <a:lumOff val="5000"/>
                </a:schemeClr>
              </a:solidFill>
            </a:rPr>
            <a:t> Сотрудничество  центр АНО «Штурвал"</a:t>
          </a:r>
        </a:p>
      </dsp:txBody>
      <dsp:txXfrm rot="5400000">
        <a:off x="6769931" y="146328"/>
        <a:ext cx="2251203" cy="1958546"/>
      </dsp:txXfrm>
    </dsp:sp>
    <dsp:sp modelId="{AB3B0F05-349C-4950-AC24-32CF20A81F84}">
      <dsp:nvSpPr>
        <dsp:cNvPr id="9" name="Шестиугольник 8"/>
        <dsp:cNvSpPr/>
      </dsp:nvSpPr>
      <dsp:spPr bwMode="white">
        <a:xfrm rot="5400000">
          <a:off x="6745109" y="3907838"/>
          <a:ext cx="2251203" cy="1958546"/>
        </a:xfrm>
        <a:prstGeom prst="hexagon">
          <a:avLst>
            <a:gd name="adj" fmla="val 25000"/>
            <a:gd name="vf" fmla="val 115470"/>
          </a:avLst>
        </a:prstGeom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5">
            <a:hueOff val="-5424000"/>
            <a:satOff val="-13803"/>
            <a:lumOff val="-9411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rot="-5400000"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>
              <a:solidFill>
                <a:schemeClr val="accent5">
                  <a:lumMod val="75000"/>
                </a:schemeClr>
              </a:solidFill>
            </a:rPr>
            <a:t>Обмен Опытом</a:t>
          </a:r>
          <a:endParaRPr lang="ru-RU" sz="1400" b="1" dirty="0">
            <a:solidFill>
              <a:schemeClr val="accent5">
                <a:lumMod val="75000"/>
              </a:schemeClr>
            </a:solidFill>
          </a:endParaRPr>
        </a:p>
      </dsp:txBody>
      <dsp:txXfrm rot="5400000">
        <a:off x="6745109" y="3907838"/>
        <a:ext cx="2251203" cy="1958546"/>
      </dsp:txXfrm>
    </dsp:sp>
    <dsp:sp modelId="{49129E4A-F7E5-4E7C-B5E9-321F169C3E96}">
      <dsp:nvSpPr>
        <dsp:cNvPr id="10" name="Прямоугольник 9"/>
        <dsp:cNvSpPr/>
      </dsp:nvSpPr>
      <dsp:spPr bwMode="white">
        <a:xfrm rot="16691462" flipH="1" flipV="1">
          <a:off x="6826035" y="0"/>
          <a:ext cx="2512342" cy="135072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220979" tIns="220979" rIns="220979" bIns="220979" anchor="ctr"/>
        <a:lstStyle>
          <a:lvl1pPr algn="l">
            <a:defRPr sz="5800"/>
          </a:lvl1pPr>
          <a:lvl2pPr marL="285750" indent="-285750" algn="l">
            <a:defRPr sz="4500"/>
          </a:lvl2pPr>
          <a:lvl3pPr marL="571500" indent="-285750" algn="l">
            <a:defRPr sz="4500"/>
          </a:lvl3pPr>
          <a:lvl4pPr marL="857250" indent="-285750" algn="l">
            <a:defRPr sz="4500"/>
          </a:lvl4pPr>
          <a:lvl5pPr marL="1143000" indent="-285750" algn="l">
            <a:defRPr sz="4500"/>
          </a:lvl5pPr>
          <a:lvl6pPr marL="1428750" indent="-285750" algn="l">
            <a:defRPr sz="4500"/>
          </a:lvl6pPr>
          <a:lvl7pPr marL="1714500" indent="-285750" algn="l">
            <a:defRPr sz="4500"/>
          </a:lvl7pPr>
          <a:lvl8pPr marL="2000250" indent="-285750" algn="l">
            <a:defRPr sz="4500"/>
          </a:lvl8pPr>
          <a:lvl9pPr marL="2286000" indent="-285750" algn="l">
            <a:defRPr sz="4500"/>
          </a:lvl9pPr>
        </a:lstStyle>
        <a:p>
          <a:endParaRPr>
            <a:solidFill>
              <a:schemeClr val="tx1"/>
            </a:solidFill>
          </a:endParaRPr>
        </a:p>
      </dsp:txBody>
      <dsp:txXfrm rot="16691462" flipH="1" flipV="1">
        <a:off x="6826035" y="0"/>
        <a:ext cx="2512342" cy="1350722"/>
      </dsp:txXfrm>
    </dsp:sp>
    <dsp:sp modelId="{D2D067CE-CFD3-48DC-88A4-3529FCD8E98A}">
      <dsp:nvSpPr>
        <dsp:cNvPr id="11" name="Шестиугольник 10"/>
        <dsp:cNvSpPr/>
      </dsp:nvSpPr>
      <dsp:spPr bwMode="white">
        <a:xfrm rot="5400000">
          <a:off x="41374" y="3967970"/>
          <a:ext cx="2251203" cy="1958546"/>
        </a:xfrm>
        <a:prstGeom prst="hexagon">
          <a:avLst>
            <a:gd name="adj" fmla="val 25000"/>
            <a:gd name="vf" fmla="val 115470"/>
          </a:avLst>
        </a:prstGeom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5">
            <a:hueOff val="-6780000"/>
            <a:satOff val="-17254"/>
            <a:lumOff val="-11764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rot="-5400000" lIns="0" tIns="0" rIns="0" bIns="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accent2">
                  <a:lumMod val="50000"/>
                </a:schemeClr>
              </a:solidFill>
            </a:rPr>
            <a:t>Межведомственное взаимодействие</a:t>
          </a:r>
        </a:p>
      </dsp:txBody>
      <dsp:txXfrm rot="5400000">
        <a:off x="41374" y="3967970"/>
        <a:ext cx="2251203" cy="1958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endSty" val="noArr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hexagon" r:blip="" rot="90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type="hexagon" r:blip="" rot="90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66F29-A24D-431E-A399-4C265CF4EFCF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E7240D-7F24-449D-8993-ED1E8EA06124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593A-7E3A-49CE-99CF-CB5C077D9A9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214E-0353-4D6D-BBB0-717F51CEE3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593A-7E3A-49CE-99CF-CB5C077D9A9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214E-0353-4D6D-BBB0-717F51CEE3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593A-7E3A-49CE-99CF-CB5C077D9A9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214E-0353-4D6D-BBB0-717F51CEE3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593A-7E3A-49CE-99CF-CB5C077D9A9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214E-0353-4D6D-BBB0-717F51CEE3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593A-7E3A-49CE-99CF-CB5C077D9A9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214E-0353-4D6D-BBB0-717F51CEE3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593A-7E3A-49CE-99CF-CB5C077D9A9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214E-0353-4D6D-BBB0-717F51CEE3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593A-7E3A-49CE-99CF-CB5C077D9A9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214E-0353-4D6D-BBB0-717F51CEE3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593A-7E3A-49CE-99CF-CB5C077D9A9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214E-0353-4D6D-BBB0-717F51CEE3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593A-7E3A-49CE-99CF-CB5C077D9A9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214E-0353-4D6D-BBB0-717F51CEE3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593A-7E3A-49CE-99CF-CB5C077D9A9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214E-0353-4D6D-BBB0-717F51CEE3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593A-7E3A-49CE-99CF-CB5C077D9A9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214E-0353-4D6D-BBB0-717F51CEE3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F593A-7E3A-49CE-99CF-CB5C077D9A9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9214E-0353-4D6D-BBB0-717F51CEE357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7.jpeg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jpe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8.jpeg"/><Relationship Id="rId6" Type="http://schemas.openxmlformats.org/officeDocument/2006/relationships/image" Target="../media/image9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jpeg"/><Relationship Id="rId8" Type="http://schemas.openxmlformats.org/officeDocument/2006/relationships/image" Target="../media/image35.jpeg"/><Relationship Id="rId7" Type="http://schemas.microsoft.com/office/2007/relationships/diagramDrawing" Target="../diagrams/drawing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3" Type="http://schemas.openxmlformats.org/officeDocument/2006/relationships/diagramData" Target="../diagrams/data2.xml"/><Relationship Id="rId2" Type="http://schemas.openxmlformats.org/officeDocument/2006/relationships/image" Target="../media/image9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3" Type="http://schemas.openxmlformats.org/officeDocument/2006/relationships/image" Target="../media/image37.jpeg"/><Relationship Id="rId2" Type="http://schemas.openxmlformats.org/officeDocument/2006/relationships/image" Target="../media/image8.jpeg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0.jpeg"/><Relationship Id="rId2" Type="http://schemas.openxmlformats.org/officeDocument/2006/relationships/image" Target="../media/image8.jpeg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4.jpeg"/><Relationship Id="rId7" Type="http://schemas.openxmlformats.org/officeDocument/2006/relationships/image" Target="../media/image45.png"/><Relationship Id="rId6" Type="http://schemas.openxmlformats.org/officeDocument/2006/relationships/hyperlink" Target="https://vk.com/slantsy_mechta" TargetMode="External"/><Relationship Id="rId5" Type="http://schemas.openxmlformats.org/officeDocument/2006/relationships/hyperlink" Target="mailto:detimechta@mail.ru" TargetMode="External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7.jpeg"/><Relationship Id="rId1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1.jpeg"/><Relationship Id="rId7" Type="http://schemas.microsoft.com/office/2007/relationships/diagramDrawing" Target="../diagrams/drawin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3" Type="http://schemas.openxmlformats.org/officeDocument/2006/relationships/diagramData" Target="../diagrams/data1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1.jpeg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6.jpeg"/><Relationship Id="rId6" Type="http://schemas.openxmlformats.org/officeDocument/2006/relationships/image" Target="../media/image25.jpeg"/><Relationship Id="rId5" Type="http://schemas.openxmlformats.org/officeDocument/2006/relationships/image" Target="../media/image9.png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3" Type="http://schemas.openxmlformats.org/officeDocument/2006/relationships/image" Target="../media/image27.jpeg"/><Relationship Id="rId2" Type="http://schemas.openxmlformats.org/officeDocument/2006/relationships/image" Target="../media/image8.jpe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05649" y="301284"/>
            <a:ext cx="65580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4C9A5F"/>
                </a:solidFill>
                <a:latin typeface="Arial Black" panose="020B0A04020102020204" pitchFamily="34" charset="0"/>
              </a:rPr>
              <a:t>Комитет по социальной защите населения Ленинградской области</a:t>
            </a:r>
            <a:endParaRPr lang="ru-RU" sz="1200" dirty="0">
              <a:solidFill>
                <a:srgbClr val="4C9A5F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200" b="1" dirty="0">
                <a:solidFill>
                  <a:srgbClr val="4C9A5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Ленинградское областное государственное бюджетное учреждение </a:t>
            </a:r>
            <a:endParaRPr lang="ru-RU" sz="1200" b="1" dirty="0">
              <a:solidFill>
                <a:srgbClr val="4C9A5F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rgbClr val="4C9A5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«Сланцевский социально-реабилитационный центр для несовершеннолетних «Мечта»</a:t>
            </a:r>
            <a:endParaRPr lang="ru-RU" sz="1200" b="1" dirty="0">
              <a:solidFill>
                <a:srgbClr val="4C9A5F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24475" y="2052061"/>
            <a:ext cx="655809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kern="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СЕМЕЙНЫЙ </a:t>
            </a:r>
            <a:endParaRPr lang="ru-RU" sz="2200" kern="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lvl="0" algn="ctr">
              <a:defRPr/>
            </a:pPr>
            <a:r>
              <a:rPr lang="ru-RU" sz="2200" kern="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МНОГОФУНКЦИОНАЛЬНЫЙ ЦЕНТР</a:t>
            </a:r>
            <a:endParaRPr lang="ru-RU" sz="2200" kern="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lvl="0" algn="ctr">
              <a:defRPr/>
            </a:pPr>
            <a:r>
              <a:rPr lang="ru-RU" sz="2200" kern="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«ФОРМУЛА СЕМЬИ»: </a:t>
            </a:r>
            <a:endParaRPr lang="ru-RU" sz="2200" kern="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lvl="0" algn="ctr">
              <a:defRPr/>
            </a:pPr>
            <a:r>
              <a:rPr lang="ru-RU" sz="2200" kern="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ИТОГИ РАБОТЫ </a:t>
            </a:r>
            <a:endParaRPr lang="ru-RU" sz="2200" kern="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lvl="0" algn="ctr">
              <a:defRPr/>
            </a:pPr>
            <a:r>
              <a:rPr lang="ru-RU" sz="2200" kern="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ЗА 2025 ГОД </a:t>
            </a:r>
            <a:endParaRPr lang="ru-RU" sz="2200" kern="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lvl="0" algn="ctr">
              <a:defRPr/>
            </a:pPr>
            <a:endParaRPr lang="ru-RU" altLang="x-none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Roboto Light" charset="0"/>
              <a:cs typeface="Arial" panose="020B0604020202020204" pitchFamily="34" charset="0"/>
              <a:sym typeface="Poppins Medium" charset="0"/>
            </a:endParaRPr>
          </a:p>
        </p:txBody>
      </p:sp>
      <p:pic>
        <p:nvPicPr>
          <p:cNvPr id="6" name="Picture 2" descr="C:\Users\admin\Downloads\Y6mXm6y_TEk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521" y="3994678"/>
            <a:ext cx="1230479" cy="125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admin\Downloads\16eb2ff625ba1e93860806697abc1036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801" y="3994678"/>
            <a:ext cx="1925791" cy="144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775" y="3994678"/>
            <a:ext cx="1051469" cy="1051469"/>
          </a:xfrm>
          <a:prstGeom prst="rect">
            <a:avLst/>
          </a:prstGeom>
          <a:effectLst>
            <a:outerShdw blurRad="76200" dist="50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Полилиния 40"/>
          <p:cNvSpPr/>
          <p:nvPr/>
        </p:nvSpPr>
        <p:spPr bwMode="auto">
          <a:xfrm>
            <a:off x="0" y="0"/>
            <a:ext cx="2967989" cy="6782498"/>
          </a:xfrm>
          <a:custGeom>
            <a:avLst/>
            <a:gdLst>
              <a:gd name="connsiteX0" fmla="*/ 0 w 5935980"/>
              <a:gd name="connsiteY0" fmla="*/ 1085 h 13717085"/>
              <a:gd name="connsiteX1" fmla="*/ 5099211 w 5935980"/>
              <a:gd name="connsiteY1" fmla="*/ 1085 h 13717085"/>
              <a:gd name="connsiteX2" fmla="*/ 5098894 w 5935980"/>
              <a:gd name="connsiteY2" fmla="*/ 1101 h 13717085"/>
              <a:gd name="connsiteX3" fmla="*/ 5019768 w 5935980"/>
              <a:gd name="connsiteY3" fmla="*/ 4847 h 13717085"/>
              <a:gd name="connsiteX4" fmla="*/ 5017075 w 5935980"/>
              <a:gd name="connsiteY4" fmla="*/ 5232 h 13717085"/>
              <a:gd name="connsiteX5" fmla="*/ 5014543 w 5935980"/>
              <a:gd name="connsiteY5" fmla="*/ 5360 h 13717085"/>
              <a:gd name="connsiteX6" fmla="*/ 4990222 w 5935980"/>
              <a:gd name="connsiteY6" fmla="*/ 9072 h 13717085"/>
              <a:gd name="connsiteX7" fmla="*/ 4942451 w 5935980"/>
              <a:gd name="connsiteY7" fmla="*/ 15903 h 13717085"/>
              <a:gd name="connsiteX8" fmla="*/ 4939108 w 5935980"/>
              <a:gd name="connsiteY8" fmla="*/ 16873 h 13717085"/>
              <a:gd name="connsiteX9" fmla="*/ 4932321 w 5935980"/>
              <a:gd name="connsiteY9" fmla="*/ 17909 h 13717085"/>
              <a:gd name="connsiteX10" fmla="*/ 4852962 w 5935980"/>
              <a:gd name="connsiteY10" fmla="*/ 38314 h 13717085"/>
              <a:gd name="connsiteX11" fmla="*/ 4806057 w 5935980"/>
              <a:gd name="connsiteY11" fmla="*/ 55482 h 13717085"/>
              <a:gd name="connsiteX12" fmla="*/ 4795570 w 5935980"/>
              <a:gd name="connsiteY12" fmla="*/ 58525 h 13717085"/>
              <a:gd name="connsiteX13" fmla="*/ 4789813 w 5935980"/>
              <a:gd name="connsiteY13" fmla="*/ 61428 h 13717085"/>
              <a:gd name="connsiteX14" fmla="*/ 4776880 w 5935980"/>
              <a:gd name="connsiteY14" fmla="*/ 66161 h 13717085"/>
              <a:gd name="connsiteX15" fmla="*/ 4730659 w 5935980"/>
              <a:gd name="connsiteY15" fmla="*/ 91249 h 13717085"/>
              <a:gd name="connsiteX16" fmla="*/ 4661312 w 5935980"/>
              <a:gd name="connsiteY16" fmla="*/ 126209 h 13717085"/>
              <a:gd name="connsiteX17" fmla="*/ 4648802 w 5935980"/>
              <a:gd name="connsiteY17" fmla="*/ 135679 h 13717085"/>
              <a:gd name="connsiteX18" fmla="*/ 4636217 w 5935980"/>
              <a:gd name="connsiteY18" fmla="*/ 142510 h 13717085"/>
              <a:gd name="connsiteX19" fmla="*/ 4596615 w 5935980"/>
              <a:gd name="connsiteY19" fmla="*/ 175185 h 13717085"/>
              <a:gd name="connsiteX20" fmla="*/ 4542421 w 5935980"/>
              <a:gd name="connsiteY20" fmla="*/ 216209 h 13717085"/>
              <a:gd name="connsiteX21" fmla="*/ 4528351 w 5935980"/>
              <a:gd name="connsiteY21" fmla="*/ 231507 h 13717085"/>
              <a:gd name="connsiteX22" fmla="*/ 4513661 w 5935980"/>
              <a:gd name="connsiteY22" fmla="*/ 243627 h 13717085"/>
              <a:gd name="connsiteX23" fmla="*/ 4482795 w 5935980"/>
              <a:gd name="connsiteY23" fmla="*/ 281037 h 13717085"/>
              <a:gd name="connsiteX24" fmla="*/ 4441639 w 5935980"/>
              <a:gd name="connsiteY24" fmla="*/ 325784 h 13717085"/>
              <a:gd name="connsiteX25" fmla="*/ 4427740 w 5935980"/>
              <a:gd name="connsiteY25" fmla="*/ 347765 h 13717085"/>
              <a:gd name="connsiteX26" fmla="*/ 4412544 w 5935980"/>
              <a:gd name="connsiteY26" fmla="*/ 366183 h 13717085"/>
              <a:gd name="connsiteX27" fmla="*/ 4391022 w 5935980"/>
              <a:gd name="connsiteY27" fmla="*/ 405834 h 13717085"/>
              <a:gd name="connsiteX28" fmla="*/ 4361712 w 5935980"/>
              <a:gd name="connsiteY28" fmla="*/ 452188 h 13717085"/>
              <a:gd name="connsiteX29" fmla="*/ 4349980 w 5935980"/>
              <a:gd name="connsiteY29" fmla="*/ 481450 h 13717085"/>
              <a:gd name="connsiteX30" fmla="*/ 4336195 w 5935980"/>
              <a:gd name="connsiteY30" fmla="*/ 506846 h 13717085"/>
              <a:gd name="connsiteX31" fmla="*/ 4308348 w 5935980"/>
              <a:gd name="connsiteY31" fmla="*/ 582928 h 13717085"/>
              <a:gd name="connsiteX32" fmla="*/ 4306660 w 5935980"/>
              <a:gd name="connsiteY32" fmla="*/ 589493 h 13717085"/>
              <a:gd name="connsiteX33" fmla="*/ 4305383 w 5935980"/>
              <a:gd name="connsiteY33" fmla="*/ 592678 h 13717085"/>
              <a:gd name="connsiteX34" fmla="*/ 4303866 w 5935980"/>
              <a:gd name="connsiteY34" fmla="*/ 600361 h 13717085"/>
              <a:gd name="connsiteX35" fmla="*/ 4287943 w 5935980"/>
              <a:gd name="connsiteY35" fmla="*/ 662287 h 13717085"/>
              <a:gd name="connsiteX36" fmla="*/ 4271119 w 5935980"/>
              <a:gd name="connsiteY36" fmla="*/ 829177 h 13717085"/>
              <a:gd name="connsiteX37" fmla="*/ 4271119 w 5935980"/>
              <a:gd name="connsiteY37" fmla="*/ 829178 h 13717085"/>
              <a:gd name="connsiteX38" fmla="*/ 4275395 w 5935980"/>
              <a:gd name="connsiteY38" fmla="*/ 744511 h 13717085"/>
              <a:gd name="connsiteX39" fmla="*/ 4303866 w 5935980"/>
              <a:gd name="connsiteY39" fmla="*/ 600361 h 13717085"/>
              <a:gd name="connsiteX40" fmla="*/ 4306660 w 5935980"/>
              <a:gd name="connsiteY40" fmla="*/ 589493 h 13717085"/>
              <a:gd name="connsiteX41" fmla="*/ 4349980 w 5935980"/>
              <a:gd name="connsiteY41" fmla="*/ 481450 h 13717085"/>
              <a:gd name="connsiteX42" fmla="*/ 4391022 w 5935980"/>
              <a:gd name="connsiteY42" fmla="*/ 405834 h 13717085"/>
              <a:gd name="connsiteX43" fmla="*/ 4427740 w 5935980"/>
              <a:gd name="connsiteY43" fmla="*/ 347765 h 13717085"/>
              <a:gd name="connsiteX44" fmla="*/ 4482795 w 5935980"/>
              <a:gd name="connsiteY44" fmla="*/ 281037 h 13717085"/>
              <a:gd name="connsiteX45" fmla="*/ 4528351 w 5935980"/>
              <a:gd name="connsiteY45" fmla="*/ 231507 h 13717085"/>
              <a:gd name="connsiteX46" fmla="*/ 4596615 w 5935980"/>
              <a:gd name="connsiteY46" fmla="*/ 175185 h 13717085"/>
              <a:gd name="connsiteX47" fmla="*/ 4648802 w 5935980"/>
              <a:gd name="connsiteY47" fmla="*/ 135679 h 13717085"/>
              <a:gd name="connsiteX48" fmla="*/ 4730659 w 5935980"/>
              <a:gd name="connsiteY48" fmla="*/ 91249 h 13717085"/>
              <a:gd name="connsiteX49" fmla="*/ 4789813 w 5935980"/>
              <a:gd name="connsiteY49" fmla="*/ 61428 h 13717085"/>
              <a:gd name="connsiteX50" fmla="*/ 4806057 w 5935980"/>
              <a:gd name="connsiteY50" fmla="*/ 55482 h 13717085"/>
              <a:gd name="connsiteX51" fmla="*/ 4939108 w 5935980"/>
              <a:gd name="connsiteY51" fmla="*/ 16873 h 13717085"/>
              <a:gd name="connsiteX52" fmla="*/ 4990222 w 5935980"/>
              <a:gd name="connsiteY52" fmla="*/ 9072 h 13717085"/>
              <a:gd name="connsiteX53" fmla="*/ 5017075 w 5935980"/>
              <a:gd name="connsiteY53" fmla="*/ 5232 h 13717085"/>
              <a:gd name="connsiteX54" fmla="*/ 5098894 w 5935980"/>
              <a:gd name="connsiteY54" fmla="*/ 1101 h 13717085"/>
              <a:gd name="connsiteX55" fmla="*/ 5099211 w 5935980"/>
              <a:gd name="connsiteY55" fmla="*/ 1086 h 13717085"/>
              <a:gd name="connsiteX56" fmla="*/ 5099212 w 5935980"/>
              <a:gd name="connsiteY56" fmla="*/ 1086 h 13717085"/>
              <a:gd name="connsiteX57" fmla="*/ 5099211 w 5935980"/>
              <a:gd name="connsiteY57" fmla="*/ 1085 h 13717085"/>
              <a:gd name="connsiteX58" fmla="*/ 5130039 w 5935980"/>
              <a:gd name="connsiteY58" fmla="*/ 1316 h 13717085"/>
              <a:gd name="connsiteX59" fmla="*/ 5153050 w 5935980"/>
              <a:gd name="connsiteY59" fmla="*/ 6514 h 13717085"/>
              <a:gd name="connsiteX60" fmla="*/ 5266101 w 5935980"/>
              <a:gd name="connsiteY60" fmla="*/ 17910 h 13717085"/>
              <a:gd name="connsiteX61" fmla="*/ 5923028 w 5935980"/>
              <a:gd name="connsiteY61" fmla="*/ 744511 h 13717085"/>
              <a:gd name="connsiteX62" fmla="*/ 5926177 w 5935980"/>
              <a:gd name="connsiteY62" fmla="*/ 806873 h 13717085"/>
              <a:gd name="connsiteX63" fmla="*/ 5935980 w 5935980"/>
              <a:gd name="connsiteY63" fmla="*/ 816425 h 13717085"/>
              <a:gd name="connsiteX64" fmla="*/ 5935980 w 5935980"/>
              <a:gd name="connsiteY64" fmla="*/ 12894126 h 13717085"/>
              <a:gd name="connsiteX65" fmla="*/ 5925145 w 5935980"/>
              <a:gd name="connsiteY65" fmla="*/ 12934579 h 13717085"/>
              <a:gd name="connsiteX66" fmla="*/ 5923542 w 5935980"/>
              <a:gd name="connsiteY66" fmla="*/ 12968437 h 13717085"/>
              <a:gd name="connsiteX67" fmla="*/ 5183879 w 5935980"/>
              <a:gd name="connsiteY67" fmla="*/ 13712811 h 13717085"/>
              <a:gd name="connsiteX68" fmla="*/ 5099231 w 5935980"/>
              <a:gd name="connsiteY68" fmla="*/ 13717085 h 13717085"/>
              <a:gd name="connsiteX69" fmla="*/ 5099191 w 5935980"/>
              <a:gd name="connsiteY69" fmla="*/ 13717085 h 13717085"/>
              <a:gd name="connsiteX70" fmla="*/ 0 w 5935980"/>
              <a:gd name="connsiteY70" fmla="*/ 13717085 h 13717085"/>
              <a:gd name="connsiteX0-1" fmla="*/ 0 w 5935980"/>
              <a:gd name="connsiteY0-2" fmla="*/ 1085 h 13717085"/>
              <a:gd name="connsiteX1-3" fmla="*/ 5099211 w 5935980"/>
              <a:gd name="connsiteY1-4" fmla="*/ 1085 h 13717085"/>
              <a:gd name="connsiteX2-5" fmla="*/ 5098894 w 5935980"/>
              <a:gd name="connsiteY2-6" fmla="*/ 1101 h 13717085"/>
              <a:gd name="connsiteX3-7" fmla="*/ 5019768 w 5935980"/>
              <a:gd name="connsiteY3-8" fmla="*/ 4847 h 13717085"/>
              <a:gd name="connsiteX4-9" fmla="*/ 5017075 w 5935980"/>
              <a:gd name="connsiteY4-10" fmla="*/ 5232 h 13717085"/>
              <a:gd name="connsiteX5-11" fmla="*/ 5014543 w 5935980"/>
              <a:gd name="connsiteY5-12" fmla="*/ 5360 h 13717085"/>
              <a:gd name="connsiteX6-13" fmla="*/ 4990222 w 5935980"/>
              <a:gd name="connsiteY6-14" fmla="*/ 9072 h 13717085"/>
              <a:gd name="connsiteX7-15" fmla="*/ 4942451 w 5935980"/>
              <a:gd name="connsiteY7-16" fmla="*/ 15903 h 13717085"/>
              <a:gd name="connsiteX8-17" fmla="*/ 4939108 w 5935980"/>
              <a:gd name="connsiteY8-18" fmla="*/ 16873 h 13717085"/>
              <a:gd name="connsiteX9-19" fmla="*/ 4932321 w 5935980"/>
              <a:gd name="connsiteY9-20" fmla="*/ 17909 h 13717085"/>
              <a:gd name="connsiteX10-21" fmla="*/ 4852962 w 5935980"/>
              <a:gd name="connsiteY10-22" fmla="*/ 38314 h 13717085"/>
              <a:gd name="connsiteX11-23" fmla="*/ 4806057 w 5935980"/>
              <a:gd name="connsiteY11-24" fmla="*/ 55482 h 13717085"/>
              <a:gd name="connsiteX12-25" fmla="*/ 4795570 w 5935980"/>
              <a:gd name="connsiteY12-26" fmla="*/ 58525 h 13717085"/>
              <a:gd name="connsiteX13-27" fmla="*/ 4789813 w 5935980"/>
              <a:gd name="connsiteY13-28" fmla="*/ 61428 h 13717085"/>
              <a:gd name="connsiteX14-29" fmla="*/ 4776880 w 5935980"/>
              <a:gd name="connsiteY14-30" fmla="*/ 66161 h 13717085"/>
              <a:gd name="connsiteX15-31" fmla="*/ 4730659 w 5935980"/>
              <a:gd name="connsiteY15-32" fmla="*/ 91249 h 13717085"/>
              <a:gd name="connsiteX16-33" fmla="*/ 4661312 w 5935980"/>
              <a:gd name="connsiteY16-34" fmla="*/ 126209 h 13717085"/>
              <a:gd name="connsiteX17-35" fmla="*/ 4648802 w 5935980"/>
              <a:gd name="connsiteY17-36" fmla="*/ 135679 h 13717085"/>
              <a:gd name="connsiteX18-37" fmla="*/ 4636217 w 5935980"/>
              <a:gd name="connsiteY18-38" fmla="*/ 142510 h 13717085"/>
              <a:gd name="connsiteX19-39" fmla="*/ 4596615 w 5935980"/>
              <a:gd name="connsiteY19-40" fmla="*/ 175185 h 13717085"/>
              <a:gd name="connsiteX20-41" fmla="*/ 4542421 w 5935980"/>
              <a:gd name="connsiteY20-42" fmla="*/ 216209 h 13717085"/>
              <a:gd name="connsiteX21-43" fmla="*/ 4528351 w 5935980"/>
              <a:gd name="connsiteY21-44" fmla="*/ 231507 h 13717085"/>
              <a:gd name="connsiteX22-45" fmla="*/ 4513661 w 5935980"/>
              <a:gd name="connsiteY22-46" fmla="*/ 243627 h 13717085"/>
              <a:gd name="connsiteX23-47" fmla="*/ 4482795 w 5935980"/>
              <a:gd name="connsiteY23-48" fmla="*/ 281037 h 13717085"/>
              <a:gd name="connsiteX24-49" fmla="*/ 4441639 w 5935980"/>
              <a:gd name="connsiteY24-50" fmla="*/ 325784 h 13717085"/>
              <a:gd name="connsiteX25-51" fmla="*/ 4427740 w 5935980"/>
              <a:gd name="connsiteY25-52" fmla="*/ 347765 h 13717085"/>
              <a:gd name="connsiteX26-53" fmla="*/ 4412544 w 5935980"/>
              <a:gd name="connsiteY26-54" fmla="*/ 366183 h 13717085"/>
              <a:gd name="connsiteX27-55" fmla="*/ 4391022 w 5935980"/>
              <a:gd name="connsiteY27-56" fmla="*/ 405834 h 13717085"/>
              <a:gd name="connsiteX28-57" fmla="*/ 4361712 w 5935980"/>
              <a:gd name="connsiteY28-58" fmla="*/ 452188 h 13717085"/>
              <a:gd name="connsiteX29-59" fmla="*/ 4349980 w 5935980"/>
              <a:gd name="connsiteY29-60" fmla="*/ 481450 h 13717085"/>
              <a:gd name="connsiteX30-61" fmla="*/ 4336195 w 5935980"/>
              <a:gd name="connsiteY30-62" fmla="*/ 506846 h 13717085"/>
              <a:gd name="connsiteX31-63" fmla="*/ 4308348 w 5935980"/>
              <a:gd name="connsiteY31-64" fmla="*/ 582928 h 13717085"/>
              <a:gd name="connsiteX32-65" fmla="*/ 4306660 w 5935980"/>
              <a:gd name="connsiteY32-66" fmla="*/ 589493 h 13717085"/>
              <a:gd name="connsiteX33-67" fmla="*/ 4305383 w 5935980"/>
              <a:gd name="connsiteY33-68" fmla="*/ 592678 h 13717085"/>
              <a:gd name="connsiteX34-69" fmla="*/ 4303866 w 5935980"/>
              <a:gd name="connsiteY34-70" fmla="*/ 600361 h 13717085"/>
              <a:gd name="connsiteX35-71" fmla="*/ 4287943 w 5935980"/>
              <a:gd name="connsiteY35-72" fmla="*/ 662287 h 13717085"/>
              <a:gd name="connsiteX36-73" fmla="*/ 4271119 w 5935980"/>
              <a:gd name="connsiteY36-74" fmla="*/ 829177 h 13717085"/>
              <a:gd name="connsiteX37-75" fmla="*/ 4271119 w 5935980"/>
              <a:gd name="connsiteY37-76" fmla="*/ 829178 h 13717085"/>
              <a:gd name="connsiteX38-77" fmla="*/ 4275395 w 5935980"/>
              <a:gd name="connsiteY38-78" fmla="*/ 744511 h 13717085"/>
              <a:gd name="connsiteX39-79" fmla="*/ 4303866 w 5935980"/>
              <a:gd name="connsiteY39-80" fmla="*/ 600361 h 13717085"/>
              <a:gd name="connsiteX40-81" fmla="*/ 4306660 w 5935980"/>
              <a:gd name="connsiteY40-82" fmla="*/ 589493 h 13717085"/>
              <a:gd name="connsiteX41-83" fmla="*/ 4349980 w 5935980"/>
              <a:gd name="connsiteY41-84" fmla="*/ 481450 h 13717085"/>
              <a:gd name="connsiteX42-85" fmla="*/ 4391022 w 5935980"/>
              <a:gd name="connsiteY42-86" fmla="*/ 405834 h 13717085"/>
              <a:gd name="connsiteX43-87" fmla="*/ 4427740 w 5935980"/>
              <a:gd name="connsiteY43-88" fmla="*/ 347765 h 13717085"/>
              <a:gd name="connsiteX44-89" fmla="*/ 4482795 w 5935980"/>
              <a:gd name="connsiteY44-90" fmla="*/ 281037 h 13717085"/>
              <a:gd name="connsiteX45-91" fmla="*/ 4528351 w 5935980"/>
              <a:gd name="connsiteY45-92" fmla="*/ 231507 h 13717085"/>
              <a:gd name="connsiteX46-93" fmla="*/ 4596615 w 5935980"/>
              <a:gd name="connsiteY46-94" fmla="*/ 175185 h 13717085"/>
              <a:gd name="connsiteX47-95" fmla="*/ 4648802 w 5935980"/>
              <a:gd name="connsiteY47-96" fmla="*/ 135679 h 13717085"/>
              <a:gd name="connsiteX48-97" fmla="*/ 4730659 w 5935980"/>
              <a:gd name="connsiteY48-98" fmla="*/ 91249 h 13717085"/>
              <a:gd name="connsiteX49-99" fmla="*/ 4789813 w 5935980"/>
              <a:gd name="connsiteY49-100" fmla="*/ 61428 h 13717085"/>
              <a:gd name="connsiteX50-101" fmla="*/ 4806057 w 5935980"/>
              <a:gd name="connsiteY50-102" fmla="*/ 55482 h 13717085"/>
              <a:gd name="connsiteX51-103" fmla="*/ 4939108 w 5935980"/>
              <a:gd name="connsiteY51-104" fmla="*/ 16873 h 13717085"/>
              <a:gd name="connsiteX52-105" fmla="*/ 5017075 w 5935980"/>
              <a:gd name="connsiteY52-106" fmla="*/ 5232 h 13717085"/>
              <a:gd name="connsiteX53-107" fmla="*/ 5098894 w 5935980"/>
              <a:gd name="connsiteY53-108" fmla="*/ 1101 h 13717085"/>
              <a:gd name="connsiteX54-109" fmla="*/ 5099211 w 5935980"/>
              <a:gd name="connsiteY54-110" fmla="*/ 1086 h 13717085"/>
              <a:gd name="connsiteX55-111" fmla="*/ 5099212 w 5935980"/>
              <a:gd name="connsiteY55-112" fmla="*/ 1086 h 13717085"/>
              <a:gd name="connsiteX56-113" fmla="*/ 5099211 w 5935980"/>
              <a:gd name="connsiteY56-114" fmla="*/ 1085 h 13717085"/>
              <a:gd name="connsiteX57-115" fmla="*/ 5130039 w 5935980"/>
              <a:gd name="connsiteY57-116" fmla="*/ 1316 h 13717085"/>
              <a:gd name="connsiteX58-117" fmla="*/ 5153050 w 5935980"/>
              <a:gd name="connsiteY58-118" fmla="*/ 6514 h 13717085"/>
              <a:gd name="connsiteX59-119" fmla="*/ 5266101 w 5935980"/>
              <a:gd name="connsiteY59-120" fmla="*/ 17910 h 13717085"/>
              <a:gd name="connsiteX60-121" fmla="*/ 5923028 w 5935980"/>
              <a:gd name="connsiteY60-122" fmla="*/ 744511 h 13717085"/>
              <a:gd name="connsiteX61-123" fmla="*/ 5926177 w 5935980"/>
              <a:gd name="connsiteY61-124" fmla="*/ 806873 h 13717085"/>
              <a:gd name="connsiteX62-125" fmla="*/ 5935980 w 5935980"/>
              <a:gd name="connsiteY62-126" fmla="*/ 816425 h 13717085"/>
              <a:gd name="connsiteX63-127" fmla="*/ 5935980 w 5935980"/>
              <a:gd name="connsiteY63-128" fmla="*/ 12894126 h 13717085"/>
              <a:gd name="connsiteX64-129" fmla="*/ 5925145 w 5935980"/>
              <a:gd name="connsiteY64-130" fmla="*/ 12934579 h 13717085"/>
              <a:gd name="connsiteX65-131" fmla="*/ 5923542 w 5935980"/>
              <a:gd name="connsiteY65-132" fmla="*/ 12968437 h 13717085"/>
              <a:gd name="connsiteX66-133" fmla="*/ 5183879 w 5935980"/>
              <a:gd name="connsiteY66-134" fmla="*/ 13712811 h 13717085"/>
              <a:gd name="connsiteX67-135" fmla="*/ 5099231 w 5935980"/>
              <a:gd name="connsiteY67-136" fmla="*/ 13717085 h 13717085"/>
              <a:gd name="connsiteX68-137" fmla="*/ 5099191 w 5935980"/>
              <a:gd name="connsiteY68-138" fmla="*/ 13717085 h 13717085"/>
              <a:gd name="connsiteX69-139" fmla="*/ 0 w 5935980"/>
              <a:gd name="connsiteY69-140" fmla="*/ 13717085 h 13717085"/>
              <a:gd name="connsiteX70-141" fmla="*/ 0 w 5935980"/>
              <a:gd name="connsiteY70-142" fmla="*/ 1085 h 13717085"/>
              <a:gd name="connsiteX0-143" fmla="*/ 0 w 5935980"/>
              <a:gd name="connsiteY0-144" fmla="*/ 1085 h 13717085"/>
              <a:gd name="connsiteX1-145" fmla="*/ 5099211 w 5935980"/>
              <a:gd name="connsiteY1-146" fmla="*/ 1085 h 13717085"/>
              <a:gd name="connsiteX2-147" fmla="*/ 5098894 w 5935980"/>
              <a:gd name="connsiteY2-148" fmla="*/ 1101 h 13717085"/>
              <a:gd name="connsiteX3-149" fmla="*/ 5019768 w 5935980"/>
              <a:gd name="connsiteY3-150" fmla="*/ 4847 h 13717085"/>
              <a:gd name="connsiteX4-151" fmla="*/ 5017075 w 5935980"/>
              <a:gd name="connsiteY4-152" fmla="*/ 5232 h 13717085"/>
              <a:gd name="connsiteX5-153" fmla="*/ 5014543 w 5935980"/>
              <a:gd name="connsiteY5-154" fmla="*/ 5360 h 13717085"/>
              <a:gd name="connsiteX6-155" fmla="*/ 4990222 w 5935980"/>
              <a:gd name="connsiteY6-156" fmla="*/ 9072 h 13717085"/>
              <a:gd name="connsiteX7-157" fmla="*/ 4942451 w 5935980"/>
              <a:gd name="connsiteY7-158" fmla="*/ 15903 h 13717085"/>
              <a:gd name="connsiteX8-159" fmla="*/ 4939108 w 5935980"/>
              <a:gd name="connsiteY8-160" fmla="*/ 16873 h 13717085"/>
              <a:gd name="connsiteX9-161" fmla="*/ 4932321 w 5935980"/>
              <a:gd name="connsiteY9-162" fmla="*/ 17909 h 13717085"/>
              <a:gd name="connsiteX10-163" fmla="*/ 4852962 w 5935980"/>
              <a:gd name="connsiteY10-164" fmla="*/ 38314 h 13717085"/>
              <a:gd name="connsiteX11-165" fmla="*/ 4806057 w 5935980"/>
              <a:gd name="connsiteY11-166" fmla="*/ 55482 h 13717085"/>
              <a:gd name="connsiteX12-167" fmla="*/ 4795570 w 5935980"/>
              <a:gd name="connsiteY12-168" fmla="*/ 58525 h 13717085"/>
              <a:gd name="connsiteX13-169" fmla="*/ 4789813 w 5935980"/>
              <a:gd name="connsiteY13-170" fmla="*/ 61428 h 13717085"/>
              <a:gd name="connsiteX14-171" fmla="*/ 4776880 w 5935980"/>
              <a:gd name="connsiteY14-172" fmla="*/ 66161 h 13717085"/>
              <a:gd name="connsiteX15-173" fmla="*/ 4730659 w 5935980"/>
              <a:gd name="connsiteY15-174" fmla="*/ 91249 h 13717085"/>
              <a:gd name="connsiteX16-175" fmla="*/ 4661312 w 5935980"/>
              <a:gd name="connsiteY16-176" fmla="*/ 126209 h 13717085"/>
              <a:gd name="connsiteX17-177" fmla="*/ 4648802 w 5935980"/>
              <a:gd name="connsiteY17-178" fmla="*/ 135679 h 13717085"/>
              <a:gd name="connsiteX18-179" fmla="*/ 4636217 w 5935980"/>
              <a:gd name="connsiteY18-180" fmla="*/ 142510 h 13717085"/>
              <a:gd name="connsiteX19-181" fmla="*/ 4596615 w 5935980"/>
              <a:gd name="connsiteY19-182" fmla="*/ 175185 h 13717085"/>
              <a:gd name="connsiteX20-183" fmla="*/ 4542421 w 5935980"/>
              <a:gd name="connsiteY20-184" fmla="*/ 216209 h 13717085"/>
              <a:gd name="connsiteX21-185" fmla="*/ 4528351 w 5935980"/>
              <a:gd name="connsiteY21-186" fmla="*/ 231507 h 13717085"/>
              <a:gd name="connsiteX22-187" fmla="*/ 4513661 w 5935980"/>
              <a:gd name="connsiteY22-188" fmla="*/ 243627 h 13717085"/>
              <a:gd name="connsiteX23-189" fmla="*/ 4482795 w 5935980"/>
              <a:gd name="connsiteY23-190" fmla="*/ 281037 h 13717085"/>
              <a:gd name="connsiteX24-191" fmla="*/ 4441639 w 5935980"/>
              <a:gd name="connsiteY24-192" fmla="*/ 325784 h 13717085"/>
              <a:gd name="connsiteX25-193" fmla="*/ 4427740 w 5935980"/>
              <a:gd name="connsiteY25-194" fmla="*/ 347765 h 13717085"/>
              <a:gd name="connsiteX26-195" fmla="*/ 4412544 w 5935980"/>
              <a:gd name="connsiteY26-196" fmla="*/ 366183 h 13717085"/>
              <a:gd name="connsiteX27-197" fmla="*/ 4391022 w 5935980"/>
              <a:gd name="connsiteY27-198" fmla="*/ 405834 h 13717085"/>
              <a:gd name="connsiteX28-199" fmla="*/ 4361712 w 5935980"/>
              <a:gd name="connsiteY28-200" fmla="*/ 452188 h 13717085"/>
              <a:gd name="connsiteX29-201" fmla="*/ 4349980 w 5935980"/>
              <a:gd name="connsiteY29-202" fmla="*/ 481450 h 13717085"/>
              <a:gd name="connsiteX30-203" fmla="*/ 4336195 w 5935980"/>
              <a:gd name="connsiteY30-204" fmla="*/ 506846 h 13717085"/>
              <a:gd name="connsiteX31-205" fmla="*/ 4308348 w 5935980"/>
              <a:gd name="connsiteY31-206" fmla="*/ 582928 h 13717085"/>
              <a:gd name="connsiteX32-207" fmla="*/ 4306660 w 5935980"/>
              <a:gd name="connsiteY32-208" fmla="*/ 589493 h 13717085"/>
              <a:gd name="connsiteX33-209" fmla="*/ 4305383 w 5935980"/>
              <a:gd name="connsiteY33-210" fmla="*/ 592678 h 13717085"/>
              <a:gd name="connsiteX34-211" fmla="*/ 4303866 w 5935980"/>
              <a:gd name="connsiteY34-212" fmla="*/ 600361 h 13717085"/>
              <a:gd name="connsiteX35-213" fmla="*/ 4287943 w 5935980"/>
              <a:gd name="connsiteY35-214" fmla="*/ 662287 h 13717085"/>
              <a:gd name="connsiteX36-215" fmla="*/ 4271119 w 5935980"/>
              <a:gd name="connsiteY36-216" fmla="*/ 829177 h 13717085"/>
              <a:gd name="connsiteX37-217" fmla="*/ 4271119 w 5935980"/>
              <a:gd name="connsiteY37-218" fmla="*/ 829178 h 13717085"/>
              <a:gd name="connsiteX38-219" fmla="*/ 4275395 w 5935980"/>
              <a:gd name="connsiteY38-220" fmla="*/ 744511 h 13717085"/>
              <a:gd name="connsiteX39-221" fmla="*/ 4303866 w 5935980"/>
              <a:gd name="connsiteY39-222" fmla="*/ 600361 h 13717085"/>
              <a:gd name="connsiteX40-223" fmla="*/ 4306660 w 5935980"/>
              <a:gd name="connsiteY40-224" fmla="*/ 589493 h 13717085"/>
              <a:gd name="connsiteX41-225" fmla="*/ 4349980 w 5935980"/>
              <a:gd name="connsiteY41-226" fmla="*/ 481450 h 13717085"/>
              <a:gd name="connsiteX42-227" fmla="*/ 4391022 w 5935980"/>
              <a:gd name="connsiteY42-228" fmla="*/ 405834 h 13717085"/>
              <a:gd name="connsiteX43-229" fmla="*/ 4427740 w 5935980"/>
              <a:gd name="connsiteY43-230" fmla="*/ 347765 h 13717085"/>
              <a:gd name="connsiteX44-231" fmla="*/ 4482795 w 5935980"/>
              <a:gd name="connsiteY44-232" fmla="*/ 281037 h 13717085"/>
              <a:gd name="connsiteX45-233" fmla="*/ 4528351 w 5935980"/>
              <a:gd name="connsiteY45-234" fmla="*/ 231507 h 13717085"/>
              <a:gd name="connsiteX46-235" fmla="*/ 4596615 w 5935980"/>
              <a:gd name="connsiteY46-236" fmla="*/ 175185 h 13717085"/>
              <a:gd name="connsiteX47-237" fmla="*/ 4648802 w 5935980"/>
              <a:gd name="connsiteY47-238" fmla="*/ 135679 h 13717085"/>
              <a:gd name="connsiteX48-239" fmla="*/ 4730659 w 5935980"/>
              <a:gd name="connsiteY48-240" fmla="*/ 91249 h 13717085"/>
              <a:gd name="connsiteX49-241" fmla="*/ 4806057 w 5935980"/>
              <a:gd name="connsiteY49-242" fmla="*/ 55482 h 13717085"/>
              <a:gd name="connsiteX50-243" fmla="*/ 4939108 w 5935980"/>
              <a:gd name="connsiteY50-244" fmla="*/ 16873 h 13717085"/>
              <a:gd name="connsiteX51-245" fmla="*/ 5017075 w 5935980"/>
              <a:gd name="connsiteY51-246" fmla="*/ 5232 h 13717085"/>
              <a:gd name="connsiteX52-247" fmla="*/ 5098894 w 5935980"/>
              <a:gd name="connsiteY52-248" fmla="*/ 1101 h 13717085"/>
              <a:gd name="connsiteX53-249" fmla="*/ 5099211 w 5935980"/>
              <a:gd name="connsiteY53-250" fmla="*/ 1086 h 13717085"/>
              <a:gd name="connsiteX54-251" fmla="*/ 5099212 w 5935980"/>
              <a:gd name="connsiteY54-252" fmla="*/ 1086 h 13717085"/>
              <a:gd name="connsiteX55-253" fmla="*/ 5099211 w 5935980"/>
              <a:gd name="connsiteY55-254" fmla="*/ 1085 h 13717085"/>
              <a:gd name="connsiteX56-255" fmla="*/ 5130039 w 5935980"/>
              <a:gd name="connsiteY56-256" fmla="*/ 1316 h 13717085"/>
              <a:gd name="connsiteX57-257" fmla="*/ 5153050 w 5935980"/>
              <a:gd name="connsiteY57-258" fmla="*/ 6514 h 13717085"/>
              <a:gd name="connsiteX58-259" fmla="*/ 5266101 w 5935980"/>
              <a:gd name="connsiteY58-260" fmla="*/ 17910 h 13717085"/>
              <a:gd name="connsiteX59-261" fmla="*/ 5923028 w 5935980"/>
              <a:gd name="connsiteY59-262" fmla="*/ 744511 h 13717085"/>
              <a:gd name="connsiteX60-263" fmla="*/ 5926177 w 5935980"/>
              <a:gd name="connsiteY60-264" fmla="*/ 806873 h 13717085"/>
              <a:gd name="connsiteX61-265" fmla="*/ 5935980 w 5935980"/>
              <a:gd name="connsiteY61-266" fmla="*/ 816425 h 13717085"/>
              <a:gd name="connsiteX62-267" fmla="*/ 5935980 w 5935980"/>
              <a:gd name="connsiteY62-268" fmla="*/ 12894126 h 13717085"/>
              <a:gd name="connsiteX63-269" fmla="*/ 5925145 w 5935980"/>
              <a:gd name="connsiteY63-270" fmla="*/ 12934579 h 13717085"/>
              <a:gd name="connsiteX64-271" fmla="*/ 5923542 w 5935980"/>
              <a:gd name="connsiteY64-272" fmla="*/ 12968437 h 13717085"/>
              <a:gd name="connsiteX65-273" fmla="*/ 5183879 w 5935980"/>
              <a:gd name="connsiteY65-274" fmla="*/ 13712811 h 13717085"/>
              <a:gd name="connsiteX66-275" fmla="*/ 5099231 w 5935980"/>
              <a:gd name="connsiteY66-276" fmla="*/ 13717085 h 13717085"/>
              <a:gd name="connsiteX67-277" fmla="*/ 5099191 w 5935980"/>
              <a:gd name="connsiteY67-278" fmla="*/ 13717085 h 13717085"/>
              <a:gd name="connsiteX68-279" fmla="*/ 0 w 5935980"/>
              <a:gd name="connsiteY68-280" fmla="*/ 13717085 h 13717085"/>
              <a:gd name="connsiteX69-281" fmla="*/ 0 w 5935980"/>
              <a:gd name="connsiteY69-282" fmla="*/ 1085 h 13717085"/>
              <a:gd name="connsiteX0-283" fmla="*/ 0 w 5935980"/>
              <a:gd name="connsiteY0-284" fmla="*/ 1085 h 13717085"/>
              <a:gd name="connsiteX1-285" fmla="*/ 5099211 w 5935980"/>
              <a:gd name="connsiteY1-286" fmla="*/ 1085 h 13717085"/>
              <a:gd name="connsiteX2-287" fmla="*/ 5098894 w 5935980"/>
              <a:gd name="connsiteY2-288" fmla="*/ 1101 h 13717085"/>
              <a:gd name="connsiteX3-289" fmla="*/ 5019768 w 5935980"/>
              <a:gd name="connsiteY3-290" fmla="*/ 4847 h 13717085"/>
              <a:gd name="connsiteX4-291" fmla="*/ 5017075 w 5935980"/>
              <a:gd name="connsiteY4-292" fmla="*/ 5232 h 13717085"/>
              <a:gd name="connsiteX5-293" fmla="*/ 5014543 w 5935980"/>
              <a:gd name="connsiteY5-294" fmla="*/ 5360 h 13717085"/>
              <a:gd name="connsiteX6-295" fmla="*/ 4990222 w 5935980"/>
              <a:gd name="connsiteY6-296" fmla="*/ 9072 h 13717085"/>
              <a:gd name="connsiteX7-297" fmla="*/ 4942451 w 5935980"/>
              <a:gd name="connsiteY7-298" fmla="*/ 15903 h 13717085"/>
              <a:gd name="connsiteX8-299" fmla="*/ 4939108 w 5935980"/>
              <a:gd name="connsiteY8-300" fmla="*/ 16873 h 13717085"/>
              <a:gd name="connsiteX9-301" fmla="*/ 4932321 w 5935980"/>
              <a:gd name="connsiteY9-302" fmla="*/ 17909 h 13717085"/>
              <a:gd name="connsiteX10-303" fmla="*/ 4852962 w 5935980"/>
              <a:gd name="connsiteY10-304" fmla="*/ 38314 h 13717085"/>
              <a:gd name="connsiteX11-305" fmla="*/ 4806057 w 5935980"/>
              <a:gd name="connsiteY11-306" fmla="*/ 55482 h 13717085"/>
              <a:gd name="connsiteX12-307" fmla="*/ 4795570 w 5935980"/>
              <a:gd name="connsiteY12-308" fmla="*/ 58525 h 13717085"/>
              <a:gd name="connsiteX13-309" fmla="*/ 4789813 w 5935980"/>
              <a:gd name="connsiteY13-310" fmla="*/ 61428 h 13717085"/>
              <a:gd name="connsiteX14-311" fmla="*/ 4776880 w 5935980"/>
              <a:gd name="connsiteY14-312" fmla="*/ 66161 h 13717085"/>
              <a:gd name="connsiteX15-313" fmla="*/ 4730659 w 5935980"/>
              <a:gd name="connsiteY15-314" fmla="*/ 91249 h 13717085"/>
              <a:gd name="connsiteX16-315" fmla="*/ 4661312 w 5935980"/>
              <a:gd name="connsiteY16-316" fmla="*/ 126209 h 13717085"/>
              <a:gd name="connsiteX17-317" fmla="*/ 4648802 w 5935980"/>
              <a:gd name="connsiteY17-318" fmla="*/ 135679 h 13717085"/>
              <a:gd name="connsiteX18-319" fmla="*/ 4636217 w 5935980"/>
              <a:gd name="connsiteY18-320" fmla="*/ 142510 h 13717085"/>
              <a:gd name="connsiteX19-321" fmla="*/ 4596615 w 5935980"/>
              <a:gd name="connsiteY19-322" fmla="*/ 175185 h 13717085"/>
              <a:gd name="connsiteX20-323" fmla="*/ 4542421 w 5935980"/>
              <a:gd name="connsiteY20-324" fmla="*/ 216209 h 13717085"/>
              <a:gd name="connsiteX21-325" fmla="*/ 4528351 w 5935980"/>
              <a:gd name="connsiteY21-326" fmla="*/ 231507 h 13717085"/>
              <a:gd name="connsiteX22-327" fmla="*/ 4513661 w 5935980"/>
              <a:gd name="connsiteY22-328" fmla="*/ 243627 h 13717085"/>
              <a:gd name="connsiteX23-329" fmla="*/ 4482795 w 5935980"/>
              <a:gd name="connsiteY23-330" fmla="*/ 281037 h 13717085"/>
              <a:gd name="connsiteX24-331" fmla="*/ 4441639 w 5935980"/>
              <a:gd name="connsiteY24-332" fmla="*/ 325784 h 13717085"/>
              <a:gd name="connsiteX25-333" fmla="*/ 4427740 w 5935980"/>
              <a:gd name="connsiteY25-334" fmla="*/ 347765 h 13717085"/>
              <a:gd name="connsiteX26-335" fmla="*/ 4412544 w 5935980"/>
              <a:gd name="connsiteY26-336" fmla="*/ 366183 h 13717085"/>
              <a:gd name="connsiteX27-337" fmla="*/ 4391022 w 5935980"/>
              <a:gd name="connsiteY27-338" fmla="*/ 405834 h 13717085"/>
              <a:gd name="connsiteX28-339" fmla="*/ 4361712 w 5935980"/>
              <a:gd name="connsiteY28-340" fmla="*/ 452188 h 13717085"/>
              <a:gd name="connsiteX29-341" fmla="*/ 4349980 w 5935980"/>
              <a:gd name="connsiteY29-342" fmla="*/ 481450 h 13717085"/>
              <a:gd name="connsiteX30-343" fmla="*/ 4336195 w 5935980"/>
              <a:gd name="connsiteY30-344" fmla="*/ 506846 h 13717085"/>
              <a:gd name="connsiteX31-345" fmla="*/ 4308348 w 5935980"/>
              <a:gd name="connsiteY31-346" fmla="*/ 582928 h 13717085"/>
              <a:gd name="connsiteX32-347" fmla="*/ 4306660 w 5935980"/>
              <a:gd name="connsiteY32-348" fmla="*/ 589493 h 13717085"/>
              <a:gd name="connsiteX33-349" fmla="*/ 4305383 w 5935980"/>
              <a:gd name="connsiteY33-350" fmla="*/ 592678 h 13717085"/>
              <a:gd name="connsiteX34-351" fmla="*/ 4303866 w 5935980"/>
              <a:gd name="connsiteY34-352" fmla="*/ 600361 h 13717085"/>
              <a:gd name="connsiteX35-353" fmla="*/ 4287943 w 5935980"/>
              <a:gd name="connsiteY35-354" fmla="*/ 662287 h 13717085"/>
              <a:gd name="connsiteX36-355" fmla="*/ 4271119 w 5935980"/>
              <a:gd name="connsiteY36-356" fmla="*/ 829177 h 13717085"/>
              <a:gd name="connsiteX37-357" fmla="*/ 4271119 w 5935980"/>
              <a:gd name="connsiteY37-358" fmla="*/ 829178 h 13717085"/>
              <a:gd name="connsiteX38-359" fmla="*/ 4275395 w 5935980"/>
              <a:gd name="connsiteY38-360" fmla="*/ 744511 h 13717085"/>
              <a:gd name="connsiteX39-361" fmla="*/ 4303866 w 5935980"/>
              <a:gd name="connsiteY39-362" fmla="*/ 600361 h 13717085"/>
              <a:gd name="connsiteX40-363" fmla="*/ 4306660 w 5935980"/>
              <a:gd name="connsiteY40-364" fmla="*/ 589493 h 13717085"/>
              <a:gd name="connsiteX41-365" fmla="*/ 4349980 w 5935980"/>
              <a:gd name="connsiteY41-366" fmla="*/ 481450 h 13717085"/>
              <a:gd name="connsiteX42-367" fmla="*/ 4391022 w 5935980"/>
              <a:gd name="connsiteY42-368" fmla="*/ 405834 h 13717085"/>
              <a:gd name="connsiteX43-369" fmla="*/ 4427740 w 5935980"/>
              <a:gd name="connsiteY43-370" fmla="*/ 347765 h 13717085"/>
              <a:gd name="connsiteX44-371" fmla="*/ 4482795 w 5935980"/>
              <a:gd name="connsiteY44-372" fmla="*/ 281037 h 13717085"/>
              <a:gd name="connsiteX45-373" fmla="*/ 4528351 w 5935980"/>
              <a:gd name="connsiteY45-374" fmla="*/ 231507 h 13717085"/>
              <a:gd name="connsiteX46-375" fmla="*/ 4648802 w 5935980"/>
              <a:gd name="connsiteY46-376" fmla="*/ 135679 h 13717085"/>
              <a:gd name="connsiteX47-377" fmla="*/ 4730659 w 5935980"/>
              <a:gd name="connsiteY47-378" fmla="*/ 91249 h 13717085"/>
              <a:gd name="connsiteX48-379" fmla="*/ 4806057 w 5935980"/>
              <a:gd name="connsiteY48-380" fmla="*/ 55482 h 13717085"/>
              <a:gd name="connsiteX49-381" fmla="*/ 4939108 w 5935980"/>
              <a:gd name="connsiteY49-382" fmla="*/ 16873 h 13717085"/>
              <a:gd name="connsiteX50-383" fmla="*/ 5017075 w 5935980"/>
              <a:gd name="connsiteY50-384" fmla="*/ 5232 h 13717085"/>
              <a:gd name="connsiteX51-385" fmla="*/ 5098894 w 5935980"/>
              <a:gd name="connsiteY51-386" fmla="*/ 1101 h 13717085"/>
              <a:gd name="connsiteX52-387" fmla="*/ 5099211 w 5935980"/>
              <a:gd name="connsiteY52-388" fmla="*/ 1086 h 13717085"/>
              <a:gd name="connsiteX53-389" fmla="*/ 5099212 w 5935980"/>
              <a:gd name="connsiteY53-390" fmla="*/ 1086 h 13717085"/>
              <a:gd name="connsiteX54-391" fmla="*/ 5099211 w 5935980"/>
              <a:gd name="connsiteY54-392" fmla="*/ 1085 h 13717085"/>
              <a:gd name="connsiteX55-393" fmla="*/ 5130039 w 5935980"/>
              <a:gd name="connsiteY55-394" fmla="*/ 1316 h 13717085"/>
              <a:gd name="connsiteX56-395" fmla="*/ 5153050 w 5935980"/>
              <a:gd name="connsiteY56-396" fmla="*/ 6514 h 13717085"/>
              <a:gd name="connsiteX57-397" fmla="*/ 5266101 w 5935980"/>
              <a:gd name="connsiteY57-398" fmla="*/ 17910 h 13717085"/>
              <a:gd name="connsiteX58-399" fmla="*/ 5923028 w 5935980"/>
              <a:gd name="connsiteY58-400" fmla="*/ 744511 h 13717085"/>
              <a:gd name="connsiteX59-401" fmla="*/ 5926177 w 5935980"/>
              <a:gd name="connsiteY59-402" fmla="*/ 806873 h 13717085"/>
              <a:gd name="connsiteX60-403" fmla="*/ 5935980 w 5935980"/>
              <a:gd name="connsiteY60-404" fmla="*/ 816425 h 13717085"/>
              <a:gd name="connsiteX61-405" fmla="*/ 5935980 w 5935980"/>
              <a:gd name="connsiteY61-406" fmla="*/ 12894126 h 13717085"/>
              <a:gd name="connsiteX62-407" fmla="*/ 5925145 w 5935980"/>
              <a:gd name="connsiteY62-408" fmla="*/ 12934579 h 13717085"/>
              <a:gd name="connsiteX63-409" fmla="*/ 5923542 w 5935980"/>
              <a:gd name="connsiteY63-410" fmla="*/ 12968437 h 13717085"/>
              <a:gd name="connsiteX64-411" fmla="*/ 5183879 w 5935980"/>
              <a:gd name="connsiteY64-412" fmla="*/ 13712811 h 13717085"/>
              <a:gd name="connsiteX65-413" fmla="*/ 5099231 w 5935980"/>
              <a:gd name="connsiteY65-414" fmla="*/ 13717085 h 13717085"/>
              <a:gd name="connsiteX66-415" fmla="*/ 5099191 w 5935980"/>
              <a:gd name="connsiteY66-416" fmla="*/ 13717085 h 13717085"/>
              <a:gd name="connsiteX67-417" fmla="*/ 0 w 5935980"/>
              <a:gd name="connsiteY67-418" fmla="*/ 13717085 h 13717085"/>
              <a:gd name="connsiteX68-419" fmla="*/ 0 w 5935980"/>
              <a:gd name="connsiteY68-420" fmla="*/ 1085 h 13717085"/>
              <a:gd name="connsiteX0-421" fmla="*/ 0 w 5935980"/>
              <a:gd name="connsiteY0-422" fmla="*/ 1085 h 13717085"/>
              <a:gd name="connsiteX1-423" fmla="*/ 5099211 w 5935980"/>
              <a:gd name="connsiteY1-424" fmla="*/ 1085 h 13717085"/>
              <a:gd name="connsiteX2-425" fmla="*/ 5098894 w 5935980"/>
              <a:gd name="connsiteY2-426" fmla="*/ 1101 h 13717085"/>
              <a:gd name="connsiteX3-427" fmla="*/ 5019768 w 5935980"/>
              <a:gd name="connsiteY3-428" fmla="*/ 4847 h 13717085"/>
              <a:gd name="connsiteX4-429" fmla="*/ 5017075 w 5935980"/>
              <a:gd name="connsiteY4-430" fmla="*/ 5232 h 13717085"/>
              <a:gd name="connsiteX5-431" fmla="*/ 5014543 w 5935980"/>
              <a:gd name="connsiteY5-432" fmla="*/ 5360 h 13717085"/>
              <a:gd name="connsiteX6-433" fmla="*/ 4990222 w 5935980"/>
              <a:gd name="connsiteY6-434" fmla="*/ 9072 h 13717085"/>
              <a:gd name="connsiteX7-435" fmla="*/ 4942451 w 5935980"/>
              <a:gd name="connsiteY7-436" fmla="*/ 15903 h 13717085"/>
              <a:gd name="connsiteX8-437" fmla="*/ 4939108 w 5935980"/>
              <a:gd name="connsiteY8-438" fmla="*/ 16873 h 13717085"/>
              <a:gd name="connsiteX9-439" fmla="*/ 4932321 w 5935980"/>
              <a:gd name="connsiteY9-440" fmla="*/ 17909 h 13717085"/>
              <a:gd name="connsiteX10-441" fmla="*/ 4852962 w 5935980"/>
              <a:gd name="connsiteY10-442" fmla="*/ 38314 h 13717085"/>
              <a:gd name="connsiteX11-443" fmla="*/ 4806057 w 5935980"/>
              <a:gd name="connsiteY11-444" fmla="*/ 55482 h 13717085"/>
              <a:gd name="connsiteX12-445" fmla="*/ 4795570 w 5935980"/>
              <a:gd name="connsiteY12-446" fmla="*/ 58525 h 13717085"/>
              <a:gd name="connsiteX13-447" fmla="*/ 4789813 w 5935980"/>
              <a:gd name="connsiteY13-448" fmla="*/ 61428 h 13717085"/>
              <a:gd name="connsiteX14-449" fmla="*/ 4776880 w 5935980"/>
              <a:gd name="connsiteY14-450" fmla="*/ 66161 h 13717085"/>
              <a:gd name="connsiteX15-451" fmla="*/ 4730659 w 5935980"/>
              <a:gd name="connsiteY15-452" fmla="*/ 91249 h 13717085"/>
              <a:gd name="connsiteX16-453" fmla="*/ 4661312 w 5935980"/>
              <a:gd name="connsiteY16-454" fmla="*/ 126209 h 13717085"/>
              <a:gd name="connsiteX17-455" fmla="*/ 4648802 w 5935980"/>
              <a:gd name="connsiteY17-456" fmla="*/ 135679 h 13717085"/>
              <a:gd name="connsiteX18-457" fmla="*/ 4636217 w 5935980"/>
              <a:gd name="connsiteY18-458" fmla="*/ 142510 h 13717085"/>
              <a:gd name="connsiteX19-459" fmla="*/ 4596615 w 5935980"/>
              <a:gd name="connsiteY19-460" fmla="*/ 175185 h 13717085"/>
              <a:gd name="connsiteX20-461" fmla="*/ 4542421 w 5935980"/>
              <a:gd name="connsiteY20-462" fmla="*/ 216209 h 13717085"/>
              <a:gd name="connsiteX21-463" fmla="*/ 4528351 w 5935980"/>
              <a:gd name="connsiteY21-464" fmla="*/ 231507 h 13717085"/>
              <a:gd name="connsiteX22-465" fmla="*/ 4513661 w 5935980"/>
              <a:gd name="connsiteY22-466" fmla="*/ 243627 h 13717085"/>
              <a:gd name="connsiteX23-467" fmla="*/ 4482795 w 5935980"/>
              <a:gd name="connsiteY23-468" fmla="*/ 281037 h 13717085"/>
              <a:gd name="connsiteX24-469" fmla="*/ 4441639 w 5935980"/>
              <a:gd name="connsiteY24-470" fmla="*/ 325784 h 13717085"/>
              <a:gd name="connsiteX25-471" fmla="*/ 4427740 w 5935980"/>
              <a:gd name="connsiteY25-472" fmla="*/ 347765 h 13717085"/>
              <a:gd name="connsiteX26-473" fmla="*/ 4412544 w 5935980"/>
              <a:gd name="connsiteY26-474" fmla="*/ 366183 h 13717085"/>
              <a:gd name="connsiteX27-475" fmla="*/ 4391022 w 5935980"/>
              <a:gd name="connsiteY27-476" fmla="*/ 405834 h 13717085"/>
              <a:gd name="connsiteX28-477" fmla="*/ 4361712 w 5935980"/>
              <a:gd name="connsiteY28-478" fmla="*/ 452188 h 13717085"/>
              <a:gd name="connsiteX29-479" fmla="*/ 4349980 w 5935980"/>
              <a:gd name="connsiteY29-480" fmla="*/ 481450 h 13717085"/>
              <a:gd name="connsiteX30-481" fmla="*/ 4336195 w 5935980"/>
              <a:gd name="connsiteY30-482" fmla="*/ 506846 h 13717085"/>
              <a:gd name="connsiteX31-483" fmla="*/ 4308348 w 5935980"/>
              <a:gd name="connsiteY31-484" fmla="*/ 582928 h 13717085"/>
              <a:gd name="connsiteX32-485" fmla="*/ 4306660 w 5935980"/>
              <a:gd name="connsiteY32-486" fmla="*/ 589493 h 13717085"/>
              <a:gd name="connsiteX33-487" fmla="*/ 4305383 w 5935980"/>
              <a:gd name="connsiteY33-488" fmla="*/ 592678 h 13717085"/>
              <a:gd name="connsiteX34-489" fmla="*/ 4303866 w 5935980"/>
              <a:gd name="connsiteY34-490" fmla="*/ 600361 h 13717085"/>
              <a:gd name="connsiteX35-491" fmla="*/ 4287943 w 5935980"/>
              <a:gd name="connsiteY35-492" fmla="*/ 662287 h 13717085"/>
              <a:gd name="connsiteX36-493" fmla="*/ 4271119 w 5935980"/>
              <a:gd name="connsiteY36-494" fmla="*/ 829177 h 13717085"/>
              <a:gd name="connsiteX37-495" fmla="*/ 4275395 w 5935980"/>
              <a:gd name="connsiteY37-496" fmla="*/ 744511 h 13717085"/>
              <a:gd name="connsiteX38-497" fmla="*/ 4303866 w 5935980"/>
              <a:gd name="connsiteY38-498" fmla="*/ 600361 h 13717085"/>
              <a:gd name="connsiteX39-499" fmla="*/ 4306660 w 5935980"/>
              <a:gd name="connsiteY39-500" fmla="*/ 589493 h 13717085"/>
              <a:gd name="connsiteX40-501" fmla="*/ 4349980 w 5935980"/>
              <a:gd name="connsiteY40-502" fmla="*/ 481450 h 13717085"/>
              <a:gd name="connsiteX41-503" fmla="*/ 4391022 w 5935980"/>
              <a:gd name="connsiteY41-504" fmla="*/ 405834 h 13717085"/>
              <a:gd name="connsiteX42-505" fmla="*/ 4427740 w 5935980"/>
              <a:gd name="connsiteY42-506" fmla="*/ 347765 h 13717085"/>
              <a:gd name="connsiteX43-507" fmla="*/ 4482795 w 5935980"/>
              <a:gd name="connsiteY43-508" fmla="*/ 281037 h 13717085"/>
              <a:gd name="connsiteX44-509" fmla="*/ 4528351 w 5935980"/>
              <a:gd name="connsiteY44-510" fmla="*/ 231507 h 13717085"/>
              <a:gd name="connsiteX45-511" fmla="*/ 4648802 w 5935980"/>
              <a:gd name="connsiteY45-512" fmla="*/ 135679 h 13717085"/>
              <a:gd name="connsiteX46-513" fmla="*/ 4730659 w 5935980"/>
              <a:gd name="connsiteY46-514" fmla="*/ 91249 h 13717085"/>
              <a:gd name="connsiteX47-515" fmla="*/ 4806057 w 5935980"/>
              <a:gd name="connsiteY47-516" fmla="*/ 55482 h 13717085"/>
              <a:gd name="connsiteX48-517" fmla="*/ 4939108 w 5935980"/>
              <a:gd name="connsiteY48-518" fmla="*/ 16873 h 13717085"/>
              <a:gd name="connsiteX49-519" fmla="*/ 5017075 w 5935980"/>
              <a:gd name="connsiteY49-520" fmla="*/ 5232 h 13717085"/>
              <a:gd name="connsiteX50-521" fmla="*/ 5098894 w 5935980"/>
              <a:gd name="connsiteY50-522" fmla="*/ 1101 h 13717085"/>
              <a:gd name="connsiteX51-523" fmla="*/ 5099211 w 5935980"/>
              <a:gd name="connsiteY51-524" fmla="*/ 1086 h 13717085"/>
              <a:gd name="connsiteX52-525" fmla="*/ 5099212 w 5935980"/>
              <a:gd name="connsiteY52-526" fmla="*/ 1086 h 13717085"/>
              <a:gd name="connsiteX53-527" fmla="*/ 5099211 w 5935980"/>
              <a:gd name="connsiteY53-528" fmla="*/ 1085 h 13717085"/>
              <a:gd name="connsiteX54-529" fmla="*/ 5130039 w 5935980"/>
              <a:gd name="connsiteY54-530" fmla="*/ 1316 h 13717085"/>
              <a:gd name="connsiteX55-531" fmla="*/ 5153050 w 5935980"/>
              <a:gd name="connsiteY55-532" fmla="*/ 6514 h 13717085"/>
              <a:gd name="connsiteX56-533" fmla="*/ 5266101 w 5935980"/>
              <a:gd name="connsiteY56-534" fmla="*/ 17910 h 13717085"/>
              <a:gd name="connsiteX57-535" fmla="*/ 5923028 w 5935980"/>
              <a:gd name="connsiteY57-536" fmla="*/ 744511 h 13717085"/>
              <a:gd name="connsiteX58-537" fmla="*/ 5926177 w 5935980"/>
              <a:gd name="connsiteY58-538" fmla="*/ 806873 h 13717085"/>
              <a:gd name="connsiteX59-539" fmla="*/ 5935980 w 5935980"/>
              <a:gd name="connsiteY59-540" fmla="*/ 816425 h 13717085"/>
              <a:gd name="connsiteX60-541" fmla="*/ 5935980 w 5935980"/>
              <a:gd name="connsiteY60-542" fmla="*/ 12894126 h 13717085"/>
              <a:gd name="connsiteX61-543" fmla="*/ 5925145 w 5935980"/>
              <a:gd name="connsiteY61-544" fmla="*/ 12934579 h 13717085"/>
              <a:gd name="connsiteX62-545" fmla="*/ 5923542 w 5935980"/>
              <a:gd name="connsiteY62-546" fmla="*/ 12968437 h 13717085"/>
              <a:gd name="connsiteX63-547" fmla="*/ 5183879 w 5935980"/>
              <a:gd name="connsiteY63-548" fmla="*/ 13712811 h 13717085"/>
              <a:gd name="connsiteX64-549" fmla="*/ 5099231 w 5935980"/>
              <a:gd name="connsiteY64-550" fmla="*/ 13717085 h 13717085"/>
              <a:gd name="connsiteX65-551" fmla="*/ 5099191 w 5935980"/>
              <a:gd name="connsiteY65-552" fmla="*/ 13717085 h 13717085"/>
              <a:gd name="connsiteX66-553" fmla="*/ 0 w 5935980"/>
              <a:gd name="connsiteY66-554" fmla="*/ 13717085 h 13717085"/>
              <a:gd name="connsiteX67-555" fmla="*/ 0 w 5935980"/>
              <a:gd name="connsiteY67-556" fmla="*/ 1085 h 13717085"/>
              <a:gd name="connsiteX0-557" fmla="*/ 0 w 5935980"/>
              <a:gd name="connsiteY0-558" fmla="*/ 1085 h 13717085"/>
              <a:gd name="connsiteX1-559" fmla="*/ 5099211 w 5935980"/>
              <a:gd name="connsiteY1-560" fmla="*/ 1085 h 13717085"/>
              <a:gd name="connsiteX2-561" fmla="*/ 5098894 w 5935980"/>
              <a:gd name="connsiteY2-562" fmla="*/ 1101 h 13717085"/>
              <a:gd name="connsiteX3-563" fmla="*/ 5019768 w 5935980"/>
              <a:gd name="connsiteY3-564" fmla="*/ 4847 h 13717085"/>
              <a:gd name="connsiteX4-565" fmla="*/ 5017075 w 5935980"/>
              <a:gd name="connsiteY4-566" fmla="*/ 5232 h 13717085"/>
              <a:gd name="connsiteX5-567" fmla="*/ 5014543 w 5935980"/>
              <a:gd name="connsiteY5-568" fmla="*/ 5360 h 13717085"/>
              <a:gd name="connsiteX6-569" fmla="*/ 4990222 w 5935980"/>
              <a:gd name="connsiteY6-570" fmla="*/ 9072 h 13717085"/>
              <a:gd name="connsiteX7-571" fmla="*/ 4942451 w 5935980"/>
              <a:gd name="connsiteY7-572" fmla="*/ 15903 h 13717085"/>
              <a:gd name="connsiteX8-573" fmla="*/ 4939108 w 5935980"/>
              <a:gd name="connsiteY8-574" fmla="*/ 16873 h 13717085"/>
              <a:gd name="connsiteX9-575" fmla="*/ 4932321 w 5935980"/>
              <a:gd name="connsiteY9-576" fmla="*/ 17909 h 13717085"/>
              <a:gd name="connsiteX10-577" fmla="*/ 4852962 w 5935980"/>
              <a:gd name="connsiteY10-578" fmla="*/ 38314 h 13717085"/>
              <a:gd name="connsiteX11-579" fmla="*/ 4806057 w 5935980"/>
              <a:gd name="connsiteY11-580" fmla="*/ 55482 h 13717085"/>
              <a:gd name="connsiteX12-581" fmla="*/ 4795570 w 5935980"/>
              <a:gd name="connsiteY12-582" fmla="*/ 58525 h 13717085"/>
              <a:gd name="connsiteX13-583" fmla="*/ 4789813 w 5935980"/>
              <a:gd name="connsiteY13-584" fmla="*/ 61428 h 13717085"/>
              <a:gd name="connsiteX14-585" fmla="*/ 4776880 w 5935980"/>
              <a:gd name="connsiteY14-586" fmla="*/ 66161 h 13717085"/>
              <a:gd name="connsiteX15-587" fmla="*/ 4730659 w 5935980"/>
              <a:gd name="connsiteY15-588" fmla="*/ 91249 h 13717085"/>
              <a:gd name="connsiteX16-589" fmla="*/ 4661312 w 5935980"/>
              <a:gd name="connsiteY16-590" fmla="*/ 126209 h 13717085"/>
              <a:gd name="connsiteX17-591" fmla="*/ 4648802 w 5935980"/>
              <a:gd name="connsiteY17-592" fmla="*/ 135679 h 13717085"/>
              <a:gd name="connsiteX18-593" fmla="*/ 4636217 w 5935980"/>
              <a:gd name="connsiteY18-594" fmla="*/ 142510 h 13717085"/>
              <a:gd name="connsiteX19-595" fmla="*/ 4596615 w 5935980"/>
              <a:gd name="connsiteY19-596" fmla="*/ 175185 h 13717085"/>
              <a:gd name="connsiteX20-597" fmla="*/ 4542421 w 5935980"/>
              <a:gd name="connsiteY20-598" fmla="*/ 216209 h 13717085"/>
              <a:gd name="connsiteX21-599" fmla="*/ 4528351 w 5935980"/>
              <a:gd name="connsiteY21-600" fmla="*/ 231507 h 13717085"/>
              <a:gd name="connsiteX22-601" fmla="*/ 4513661 w 5935980"/>
              <a:gd name="connsiteY22-602" fmla="*/ 243627 h 13717085"/>
              <a:gd name="connsiteX23-603" fmla="*/ 4482795 w 5935980"/>
              <a:gd name="connsiteY23-604" fmla="*/ 281037 h 13717085"/>
              <a:gd name="connsiteX24-605" fmla="*/ 4441639 w 5935980"/>
              <a:gd name="connsiteY24-606" fmla="*/ 325784 h 13717085"/>
              <a:gd name="connsiteX25-607" fmla="*/ 4427740 w 5935980"/>
              <a:gd name="connsiteY25-608" fmla="*/ 347765 h 13717085"/>
              <a:gd name="connsiteX26-609" fmla="*/ 4412544 w 5935980"/>
              <a:gd name="connsiteY26-610" fmla="*/ 366183 h 13717085"/>
              <a:gd name="connsiteX27-611" fmla="*/ 4391022 w 5935980"/>
              <a:gd name="connsiteY27-612" fmla="*/ 405834 h 13717085"/>
              <a:gd name="connsiteX28-613" fmla="*/ 4361712 w 5935980"/>
              <a:gd name="connsiteY28-614" fmla="*/ 452188 h 13717085"/>
              <a:gd name="connsiteX29-615" fmla="*/ 4349980 w 5935980"/>
              <a:gd name="connsiteY29-616" fmla="*/ 481450 h 13717085"/>
              <a:gd name="connsiteX30-617" fmla="*/ 4336195 w 5935980"/>
              <a:gd name="connsiteY30-618" fmla="*/ 506846 h 13717085"/>
              <a:gd name="connsiteX31-619" fmla="*/ 4308348 w 5935980"/>
              <a:gd name="connsiteY31-620" fmla="*/ 582928 h 13717085"/>
              <a:gd name="connsiteX32-621" fmla="*/ 4306660 w 5935980"/>
              <a:gd name="connsiteY32-622" fmla="*/ 589493 h 13717085"/>
              <a:gd name="connsiteX33-623" fmla="*/ 4305383 w 5935980"/>
              <a:gd name="connsiteY33-624" fmla="*/ 592678 h 13717085"/>
              <a:gd name="connsiteX34-625" fmla="*/ 4303866 w 5935980"/>
              <a:gd name="connsiteY34-626" fmla="*/ 600361 h 13717085"/>
              <a:gd name="connsiteX35-627" fmla="*/ 4287943 w 5935980"/>
              <a:gd name="connsiteY35-628" fmla="*/ 662287 h 13717085"/>
              <a:gd name="connsiteX36-629" fmla="*/ 4271119 w 5935980"/>
              <a:gd name="connsiteY36-630" fmla="*/ 829177 h 13717085"/>
              <a:gd name="connsiteX37-631" fmla="*/ 4303866 w 5935980"/>
              <a:gd name="connsiteY37-632" fmla="*/ 600361 h 13717085"/>
              <a:gd name="connsiteX38-633" fmla="*/ 4306660 w 5935980"/>
              <a:gd name="connsiteY38-634" fmla="*/ 589493 h 13717085"/>
              <a:gd name="connsiteX39-635" fmla="*/ 4349980 w 5935980"/>
              <a:gd name="connsiteY39-636" fmla="*/ 481450 h 13717085"/>
              <a:gd name="connsiteX40-637" fmla="*/ 4391022 w 5935980"/>
              <a:gd name="connsiteY40-638" fmla="*/ 405834 h 13717085"/>
              <a:gd name="connsiteX41-639" fmla="*/ 4427740 w 5935980"/>
              <a:gd name="connsiteY41-640" fmla="*/ 347765 h 13717085"/>
              <a:gd name="connsiteX42-641" fmla="*/ 4482795 w 5935980"/>
              <a:gd name="connsiteY42-642" fmla="*/ 281037 h 13717085"/>
              <a:gd name="connsiteX43-643" fmla="*/ 4528351 w 5935980"/>
              <a:gd name="connsiteY43-644" fmla="*/ 231507 h 13717085"/>
              <a:gd name="connsiteX44-645" fmla="*/ 4648802 w 5935980"/>
              <a:gd name="connsiteY44-646" fmla="*/ 135679 h 13717085"/>
              <a:gd name="connsiteX45-647" fmla="*/ 4730659 w 5935980"/>
              <a:gd name="connsiteY45-648" fmla="*/ 91249 h 13717085"/>
              <a:gd name="connsiteX46-649" fmla="*/ 4806057 w 5935980"/>
              <a:gd name="connsiteY46-650" fmla="*/ 55482 h 13717085"/>
              <a:gd name="connsiteX47-651" fmla="*/ 4939108 w 5935980"/>
              <a:gd name="connsiteY47-652" fmla="*/ 16873 h 13717085"/>
              <a:gd name="connsiteX48-653" fmla="*/ 5017075 w 5935980"/>
              <a:gd name="connsiteY48-654" fmla="*/ 5232 h 13717085"/>
              <a:gd name="connsiteX49-655" fmla="*/ 5098894 w 5935980"/>
              <a:gd name="connsiteY49-656" fmla="*/ 1101 h 13717085"/>
              <a:gd name="connsiteX50-657" fmla="*/ 5099211 w 5935980"/>
              <a:gd name="connsiteY50-658" fmla="*/ 1086 h 13717085"/>
              <a:gd name="connsiteX51-659" fmla="*/ 5099212 w 5935980"/>
              <a:gd name="connsiteY51-660" fmla="*/ 1086 h 13717085"/>
              <a:gd name="connsiteX52-661" fmla="*/ 5099211 w 5935980"/>
              <a:gd name="connsiteY52-662" fmla="*/ 1085 h 13717085"/>
              <a:gd name="connsiteX53-663" fmla="*/ 5130039 w 5935980"/>
              <a:gd name="connsiteY53-664" fmla="*/ 1316 h 13717085"/>
              <a:gd name="connsiteX54-665" fmla="*/ 5153050 w 5935980"/>
              <a:gd name="connsiteY54-666" fmla="*/ 6514 h 13717085"/>
              <a:gd name="connsiteX55-667" fmla="*/ 5266101 w 5935980"/>
              <a:gd name="connsiteY55-668" fmla="*/ 17910 h 13717085"/>
              <a:gd name="connsiteX56-669" fmla="*/ 5923028 w 5935980"/>
              <a:gd name="connsiteY56-670" fmla="*/ 744511 h 13717085"/>
              <a:gd name="connsiteX57-671" fmla="*/ 5926177 w 5935980"/>
              <a:gd name="connsiteY57-672" fmla="*/ 806873 h 13717085"/>
              <a:gd name="connsiteX58-673" fmla="*/ 5935980 w 5935980"/>
              <a:gd name="connsiteY58-674" fmla="*/ 816425 h 13717085"/>
              <a:gd name="connsiteX59-675" fmla="*/ 5935980 w 5935980"/>
              <a:gd name="connsiteY59-676" fmla="*/ 12894126 h 13717085"/>
              <a:gd name="connsiteX60-677" fmla="*/ 5925145 w 5935980"/>
              <a:gd name="connsiteY60-678" fmla="*/ 12934579 h 13717085"/>
              <a:gd name="connsiteX61-679" fmla="*/ 5923542 w 5935980"/>
              <a:gd name="connsiteY61-680" fmla="*/ 12968437 h 13717085"/>
              <a:gd name="connsiteX62-681" fmla="*/ 5183879 w 5935980"/>
              <a:gd name="connsiteY62-682" fmla="*/ 13712811 h 13717085"/>
              <a:gd name="connsiteX63-683" fmla="*/ 5099231 w 5935980"/>
              <a:gd name="connsiteY63-684" fmla="*/ 13717085 h 13717085"/>
              <a:gd name="connsiteX64-685" fmla="*/ 5099191 w 5935980"/>
              <a:gd name="connsiteY64-686" fmla="*/ 13717085 h 13717085"/>
              <a:gd name="connsiteX65-687" fmla="*/ 0 w 5935980"/>
              <a:gd name="connsiteY65-688" fmla="*/ 13717085 h 13717085"/>
              <a:gd name="connsiteX66-689" fmla="*/ 0 w 5935980"/>
              <a:gd name="connsiteY66-690" fmla="*/ 1085 h 13717085"/>
              <a:gd name="connsiteX0-691" fmla="*/ 0 w 5935980"/>
              <a:gd name="connsiteY0-692" fmla="*/ 1085 h 13717085"/>
              <a:gd name="connsiteX1-693" fmla="*/ 5099211 w 5935980"/>
              <a:gd name="connsiteY1-694" fmla="*/ 1085 h 13717085"/>
              <a:gd name="connsiteX2-695" fmla="*/ 5098894 w 5935980"/>
              <a:gd name="connsiteY2-696" fmla="*/ 1101 h 13717085"/>
              <a:gd name="connsiteX3-697" fmla="*/ 5019768 w 5935980"/>
              <a:gd name="connsiteY3-698" fmla="*/ 4847 h 13717085"/>
              <a:gd name="connsiteX4-699" fmla="*/ 5017075 w 5935980"/>
              <a:gd name="connsiteY4-700" fmla="*/ 5232 h 13717085"/>
              <a:gd name="connsiteX5-701" fmla="*/ 5014543 w 5935980"/>
              <a:gd name="connsiteY5-702" fmla="*/ 5360 h 13717085"/>
              <a:gd name="connsiteX6-703" fmla="*/ 4990222 w 5935980"/>
              <a:gd name="connsiteY6-704" fmla="*/ 9072 h 13717085"/>
              <a:gd name="connsiteX7-705" fmla="*/ 4942451 w 5935980"/>
              <a:gd name="connsiteY7-706" fmla="*/ 15903 h 13717085"/>
              <a:gd name="connsiteX8-707" fmla="*/ 4939108 w 5935980"/>
              <a:gd name="connsiteY8-708" fmla="*/ 16873 h 13717085"/>
              <a:gd name="connsiteX9-709" fmla="*/ 4932321 w 5935980"/>
              <a:gd name="connsiteY9-710" fmla="*/ 17909 h 13717085"/>
              <a:gd name="connsiteX10-711" fmla="*/ 4852962 w 5935980"/>
              <a:gd name="connsiteY10-712" fmla="*/ 38314 h 13717085"/>
              <a:gd name="connsiteX11-713" fmla="*/ 4806057 w 5935980"/>
              <a:gd name="connsiteY11-714" fmla="*/ 55482 h 13717085"/>
              <a:gd name="connsiteX12-715" fmla="*/ 4795570 w 5935980"/>
              <a:gd name="connsiteY12-716" fmla="*/ 58525 h 13717085"/>
              <a:gd name="connsiteX13-717" fmla="*/ 4789813 w 5935980"/>
              <a:gd name="connsiteY13-718" fmla="*/ 61428 h 13717085"/>
              <a:gd name="connsiteX14-719" fmla="*/ 4776880 w 5935980"/>
              <a:gd name="connsiteY14-720" fmla="*/ 66161 h 13717085"/>
              <a:gd name="connsiteX15-721" fmla="*/ 4730659 w 5935980"/>
              <a:gd name="connsiteY15-722" fmla="*/ 91249 h 13717085"/>
              <a:gd name="connsiteX16-723" fmla="*/ 4661312 w 5935980"/>
              <a:gd name="connsiteY16-724" fmla="*/ 126209 h 13717085"/>
              <a:gd name="connsiteX17-725" fmla="*/ 4648802 w 5935980"/>
              <a:gd name="connsiteY17-726" fmla="*/ 135679 h 13717085"/>
              <a:gd name="connsiteX18-727" fmla="*/ 4636217 w 5935980"/>
              <a:gd name="connsiteY18-728" fmla="*/ 142510 h 13717085"/>
              <a:gd name="connsiteX19-729" fmla="*/ 4596615 w 5935980"/>
              <a:gd name="connsiteY19-730" fmla="*/ 175185 h 13717085"/>
              <a:gd name="connsiteX20-731" fmla="*/ 4542421 w 5935980"/>
              <a:gd name="connsiteY20-732" fmla="*/ 216209 h 13717085"/>
              <a:gd name="connsiteX21-733" fmla="*/ 4528351 w 5935980"/>
              <a:gd name="connsiteY21-734" fmla="*/ 231507 h 13717085"/>
              <a:gd name="connsiteX22-735" fmla="*/ 4513661 w 5935980"/>
              <a:gd name="connsiteY22-736" fmla="*/ 243627 h 13717085"/>
              <a:gd name="connsiteX23-737" fmla="*/ 4482795 w 5935980"/>
              <a:gd name="connsiteY23-738" fmla="*/ 281037 h 13717085"/>
              <a:gd name="connsiteX24-739" fmla="*/ 4441639 w 5935980"/>
              <a:gd name="connsiteY24-740" fmla="*/ 325784 h 13717085"/>
              <a:gd name="connsiteX25-741" fmla="*/ 4427740 w 5935980"/>
              <a:gd name="connsiteY25-742" fmla="*/ 347765 h 13717085"/>
              <a:gd name="connsiteX26-743" fmla="*/ 4412544 w 5935980"/>
              <a:gd name="connsiteY26-744" fmla="*/ 366183 h 13717085"/>
              <a:gd name="connsiteX27-745" fmla="*/ 4391022 w 5935980"/>
              <a:gd name="connsiteY27-746" fmla="*/ 405834 h 13717085"/>
              <a:gd name="connsiteX28-747" fmla="*/ 4361712 w 5935980"/>
              <a:gd name="connsiteY28-748" fmla="*/ 452188 h 13717085"/>
              <a:gd name="connsiteX29-749" fmla="*/ 4349980 w 5935980"/>
              <a:gd name="connsiteY29-750" fmla="*/ 481450 h 13717085"/>
              <a:gd name="connsiteX30-751" fmla="*/ 4336195 w 5935980"/>
              <a:gd name="connsiteY30-752" fmla="*/ 506846 h 13717085"/>
              <a:gd name="connsiteX31-753" fmla="*/ 4308348 w 5935980"/>
              <a:gd name="connsiteY31-754" fmla="*/ 582928 h 13717085"/>
              <a:gd name="connsiteX32-755" fmla="*/ 4306660 w 5935980"/>
              <a:gd name="connsiteY32-756" fmla="*/ 589493 h 13717085"/>
              <a:gd name="connsiteX33-757" fmla="*/ 4305383 w 5935980"/>
              <a:gd name="connsiteY33-758" fmla="*/ 592678 h 13717085"/>
              <a:gd name="connsiteX34-759" fmla="*/ 4303866 w 5935980"/>
              <a:gd name="connsiteY34-760" fmla="*/ 600361 h 13717085"/>
              <a:gd name="connsiteX35-761" fmla="*/ 4287943 w 5935980"/>
              <a:gd name="connsiteY35-762" fmla="*/ 662287 h 13717085"/>
              <a:gd name="connsiteX36-763" fmla="*/ 4303866 w 5935980"/>
              <a:gd name="connsiteY36-764" fmla="*/ 600361 h 13717085"/>
              <a:gd name="connsiteX37-765" fmla="*/ 4306660 w 5935980"/>
              <a:gd name="connsiteY37-766" fmla="*/ 589493 h 13717085"/>
              <a:gd name="connsiteX38-767" fmla="*/ 4349980 w 5935980"/>
              <a:gd name="connsiteY38-768" fmla="*/ 481450 h 13717085"/>
              <a:gd name="connsiteX39-769" fmla="*/ 4391022 w 5935980"/>
              <a:gd name="connsiteY39-770" fmla="*/ 405834 h 13717085"/>
              <a:gd name="connsiteX40-771" fmla="*/ 4427740 w 5935980"/>
              <a:gd name="connsiteY40-772" fmla="*/ 347765 h 13717085"/>
              <a:gd name="connsiteX41-773" fmla="*/ 4482795 w 5935980"/>
              <a:gd name="connsiteY41-774" fmla="*/ 281037 h 13717085"/>
              <a:gd name="connsiteX42-775" fmla="*/ 4528351 w 5935980"/>
              <a:gd name="connsiteY42-776" fmla="*/ 231507 h 13717085"/>
              <a:gd name="connsiteX43-777" fmla="*/ 4648802 w 5935980"/>
              <a:gd name="connsiteY43-778" fmla="*/ 135679 h 13717085"/>
              <a:gd name="connsiteX44-779" fmla="*/ 4730659 w 5935980"/>
              <a:gd name="connsiteY44-780" fmla="*/ 91249 h 13717085"/>
              <a:gd name="connsiteX45-781" fmla="*/ 4806057 w 5935980"/>
              <a:gd name="connsiteY45-782" fmla="*/ 55482 h 13717085"/>
              <a:gd name="connsiteX46-783" fmla="*/ 4939108 w 5935980"/>
              <a:gd name="connsiteY46-784" fmla="*/ 16873 h 13717085"/>
              <a:gd name="connsiteX47-785" fmla="*/ 5017075 w 5935980"/>
              <a:gd name="connsiteY47-786" fmla="*/ 5232 h 13717085"/>
              <a:gd name="connsiteX48-787" fmla="*/ 5098894 w 5935980"/>
              <a:gd name="connsiteY48-788" fmla="*/ 1101 h 13717085"/>
              <a:gd name="connsiteX49-789" fmla="*/ 5099211 w 5935980"/>
              <a:gd name="connsiteY49-790" fmla="*/ 1086 h 13717085"/>
              <a:gd name="connsiteX50-791" fmla="*/ 5099212 w 5935980"/>
              <a:gd name="connsiteY50-792" fmla="*/ 1086 h 13717085"/>
              <a:gd name="connsiteX51-793" fmla="*/ 5099211 w 5935980"/>
              <a:gd name="connsiteY51-794" fmla="*/ 1085 h 13717085"/>
              <a:gd name="connsiteX52-795" fmla="*/ 5130039 w 5935980"/>
              <a:gd name="connsiteY52-796" fmla="*/ 1316 h 13717085"/>
              <a:gd name="connsiteX53-797" fmla="*/ 5153050 w 5935980"/>
              <a:gd name="connsiteY53-798" fmla="*/ 6514 h 13717085"/>
              <a:gd name="connsiteX54-799" fmla="*/ 5266101 w 5935980"/>
              <a:gd name="connsiteY54-800" fmla="*/ 17910 h 13717085"/>
              <a:gd name="connsiteX55-801" fmla="*/ 5923028 w 5935980"/>
              <a:gd name="connsiteY55-802" fmla="*/ 744511 h 13717085"/>
              <a:gd name="connsiteX56-803" fmla="*/ 5926177 w 5935980"/>
              <a:gd name="connsiteY56-804" fmla="*/ 806873 h 13717085"/>
              <a:gd name="connsiteX57-805" fmla="*/ 5935980 w 5935980"/>
              <a:gd name="connsiteY57-806" fmla="*/ 816425 h 13717085"/>
              <a:gd name="connsiteX58-807" fmla="*/ 5935980 w 5935980"/>
              <a:gd name="connsiteY58-808" fmla="*/ 12894126 h 13717085"/>
              <a:gd name="connsiteX59-809" fmla="*/ 5925145 w 5935980"/>
              <a:gd name="connsiteY59-810" fmla="*/ 12934579 h 13717085"/>
              <a:gd name="connsiteX60-811" fmla="*/ 5923542 w 5935980"/>
              <a:gd name="connsiteY60-812" fmla="*/ 12968437 h 13717085"/>
              <a:gd name="connsiteX61-813" fmla="*/ 5183879 w 5935980"/>
              <a:gd name="connsiteY61-814" fmla="*/ 13712811 h 13717085"/>
              <a:gd name="connsiteX62-815" fmla="*/ 5099231 w 5935980"/>
              <a:gd name="connsiteY62-816" fmla="*/ 13717085 h 13717085"/>
              <a:gd name="connsiteX63-817" fmla="*/ 5099191 w 5935980"/>
              <a:gd name="connsiteY63-818" fmla="*/ 13717085 h 13717085"/>
              <a:gd name="connsiteX64-819" fmla="*/ 0 w 5935980"/>
              <a:gd name="connsiteY64-820" fmla="*/ 13717085 h 13717085"/>
              <a:gd name="connsiteX65-821" fmla="*/ 0 w 5935980"/>
              <a:gd name="connsiteY65-822" fmla="*/ 1085 h 13717085"/>
              <a:gd name="connsiteX0-823" fmla="*/ 0 w 5935980"/>
              <a:gd name="connsiteY0-824" fmla="*/ 1085 h 13717085"/>
              <a:gd name="connsiteX1-825" fmla="*/ 5099211 w 5935980"/>
              <a:gd name="connsiteY1-826" fmla="*/ 1085 h 13717085"/>
              <a:gd name="connsiteX2-827" fmla="*/ 5098894 w 5935980"/>
              <a:gd name="connsiteY2-828" fmla="*/ 1101 h 13717085"/>
              <a:gd name="connsiteX3-829" fmla="*/ 5019768 w 5935980"/>
              <a:gd name="connsiteY3-830" fmla="*/ 4847 h 13717085"/>
              <a:gd name="connsiteX4-831" fmla="*/ 5017075 w 5935980"/>
              <a:gd name="connsiteY4-832" fmla="*/ 5232 h 13717085"/>
              <a:gd name="connsiteX5-833" fmla="*/ 5014543 w 5935980"/>
              <a:gd name="connsiteY5-834" fmla="*/ 5360 h 13717085"/>
              <a:gd name="connsiteX6-835" fmla="*/ 4990222 w 5935980"/>
              <a:gd name="connsiteY6-836" fmla="*/ 9072 h 13717085"/>
              <a:gd name="connsiteX7-837" fmla="*/ 4942451 w 5935980"/>
              <a:gd name="connsiteY7-838" fmla="*/ 15903 h 13717085"/>
              <a:gd name="connsiteX8-839" fmla="*/ 4939108 w 5935980"/>
              <a:gd name="connsiteY8-840" fmla="*/ 16873 h 13717085"/>
              <a:gd name="connsiteX9-841" fmla="*/ 4932321 w 5935980"/>
              <a:gd name="connsiteY9-842" fmla="*/ 17909 h 13717085"/>
              <a:gd name="connsiteX10-843" fmla="*/ 4852962 w 5935980"/>
              <a:gd name="connsiteY10-844" fmla="*/ 38314 h 13717085"/>
              <a:gd name="connsiteX11-845" fmla="*/ 4806057 w 5935980"/>
              <a:gd name="connsiteY11-846" fmla="*/ 55482 h 13717085"/>
              <a:gd name="connsiteX12-847" fmla="*/ 4795570 w 5935980"/>
              <a:gd name="connsiteY12-848" fmla="*/ 58525 h 13717085"/>
              <a:gd name="connsiteX13-849" fmla="*/ 4789813 w 5935980"/>
              <a:gd name="connsiteY13-850" fmla="*/ 61428 h 13717085"/>
              <a:gd name="connsiteX14-851" fmla="*/ 4776880 w 5935980"/>
              <a:gd name="connsiteY14-852" fmla="*/ 66161 h 13717085"/>
              <a:gd name="connsiteX15-853" fmla="*/ 4730659 w 5935980"/>
              <a:gd name="connsiteY15-854" fmla="*/ 91249 h 13717085"/>
              <a:gd name="connsiteX16-855" fmla="*/ 4661312 w 5935980"/>
              <a:gd name="connsiteY16-856" fmla="*/ 126209 h 13717085"/>
              <a:gd name="connsiteX17-857" fmla="*/ 4648802 w 5935980"/>
              <a:gd name="connsiteY17-858" fmla="*/ 135679 h 13717085"/>
              <a:gd name="connsiteX18-859" fmla="*/ 4636217 w 5935980"/>
              <a:gd name="connsiteY18-860" fmla="*/ 142510 h 13717085"/>
              <a:gd name="connsiteX19-861" fmla="*/ 4596615 w 5935980"/>
              <a:gd name="connsiteY19-862" fmla="*/ 175185 h 13717085"/>
              <a:gd name="connsiteX20-863" fmla="*/ 4542421 w 5935980"/>
              <a:gd name="connsiteY20-864" fmla="*/ 216209 h 13717085"/>
              <a:gd name="connsiteX21-865" fmla="*/ 4528351 w 5935980"/>
              <a:gd name="connsiteY21-866" fmla="*/ 231507 h 13717085"/>
              <a:gd name="connsiteX22-867" fmla="*/ 4513661 w 5935980"/>
              <a:gd name="connsiteY22-868" fmla="*/ 243627 h 13717085"/>
              <a:gd name="connsiteX23-869" fmla="*/ 4482795 w 5935980"/>
              <a:gd name="connsiteY23-870" fmla="*/ 281037 h 13717085"/>
              <a:gd name="connsiteX24-871" fmla="*/ 4441639 w 5935980"/>
              <a:gd name="connsiteY24-872" fmla="*/ 325784 h 13717085"/>
              <a:gd name="connsiteX25-873" fmla="*/ 4427740 w 5935980"/>
              <a:gd name="connsiteY25-874" fmla="*/ 347765 h 13717085"/>
              <a:gd name="connsiteX26-875" fmla="*/ 4412544 w 5935980"/>
              <a:gd name="connsiteY26-876" fmla="*/ 366183 h 13717085"/>
              <a:gd name="connsiteX27-877" fmla="*/ 4391022 w 5935980"/>
              <a:gd name="connsiteY27-878" fmla="*/ 405834 h 13717085"/>
              <a:gd name="connsiteX28-879" fmla="*/ 4361712 w 5935980"/>
              <a:gd name="connsiteY28-880" fmla="*/ 452188 h 13717085"/>
              <a:gd name="connsiteX29-881" fmla="*/ 4349980 w 5935980"/>
              <a:gd name="connsiteY29-882" fmla="*/ 481450 h 13717085"/>
              <a:gd name="connsiteX30-883" fmla="*/ 4336195 w 5935980"/>
              <a:gd name="connsiteY30-884" fmla="*/ 506846 h 13717085"/>
              <a:gd name="connsiteX31-885" fmla="*/ 4308348 w 5935980"/>
              <a:gd name="connsiteY31-886" fmla="*/ 582928 h 13717085"/>
              <a:gd name="connsiteX32-887" fmla="*/ 4306660 w 5935980"/>
              <a:gd name="connsiteY32-888" fmla="*/ 589493 h 13717085"/>
              <a:gd name="connsiteX33-889" fmla="*/ 4305383 w 5935980"/>
              <a:gd name="connsiteY33-890" fmla="*/ 592678 h 13717085"/>
              <a:gd name="connsiteX34-891" fmla="*/ 4303866 w 5935980"/>
              <a:gd name="connsiteY34-892" fmla="*/ 600361 h 13717085"/>
              <a:gd name="connsiteX35-893" fmla="*/ 4303866 w 5935980"/>
              <a:gd name="connsiteY35-894" fmla="*/ 600361 h 13717085"/>
              <a:gd name="connsiteX36-895" fmla="*/ 4306660 w 5935980"/>
              <a:gd name="connsiteY36-896" fmla="*/ 589493 h 13717085"/>
              <a:gd name="connsiteX37-897" fmla="*/ 4349980 w 5935980"/>
              <a:gd name="connsiteY37-898" fmla="*/ 481450 h 13717085"/>
              <a:gd name="connsiteX38-899" fmla="*/ 4391022 w 5935980"/>
              <a:gd name="connsiteY38-900" fmla="*/ 405834 h 13717085"/>
              <a:gd name="connsiteX39-901" fmla="*/ 4427740 w 5935980"/>
              <a:gd name="connsiteY39-902" fmla="*/ 347765 h 13717085"/>
              <a:gd name="connsiteX40-903" fmla="*/ 4482795 w 5935980"/>
              <a:gd name="connsiteY40-904" fmla="*/ 281037 h 13717085"/>
              <a:gd name="connsiteX41-905" fmla="*/ 4528351 w 5935980"/>
              <a:gd name="connsiteY41-906" fmla="*/ 231507 h 13717085"/>
              <a:gd name="connsiteX42-907" fmla="*/ 4648802 w 5935980"/>
              <a:gd name="connsiteY42-908" fmla="*/ 135679 h 13717085"/>
              <a:gd name="connsiteX43-909" fmla="*/ 4730659 w 5935980"/>
              <a:gd name="connsiteY43-910" fmla="*/ 91249 h 13717085"/>
              <a:gd name="connsiteX44-911" fmla="*/ 4806057 w 5935980"/>
              <a:gd name="connsiteY44-912" fmla="*/ 55482 h 13717085"/>
              <a:gd name="connsiteX45-913" fmla="*/ 4939108 w 5935980"/>
              <a:gd name="connsiteY45-914" fmla="*/ 16873 h 13717085"/>
              <a:gd name="connsiteX46-915" fmla="*/ 5017075 w 5935980"/>
              <a:gd name="connsiteY46-916" fmla="*/ 5232 h 13717085"/>
              <a:gd name="connsiteX47-917" fmla="*/ 5098894 w 5935980"/>
              <a:gd name="connsiteY47-918" fmla="*/ 1101 h 13717085"/>
              <a:gd name="connsiteX48-919" fmla="*/ 5099211 w 5935980"/>
              <a:gd name="connsiteY48-920" fmla="*/ 1086 h 13717085"/>
              <a:gd name="connsiteX49-921" fmla="*/ 5099212 w 5935980"/>
              <a:gd name="connsiteY49-922" fmla="*/ 1086 h 13717085"/>
              <a:gd name="connsiteX50-923" fmla="*/ 5099211 w 5935980"/>
              <a:gd name="connsiteY50-924" fmla="*/ 1085 h 13717085"/>
              <a:gd name="connsiteX51-925" fmla="*/ 5130039 w 5935980"/>
              <a:gd name="connsiteY51-926" fmla="*/ 1316 h 13717085"/>
              <a:gd name="connsiteX52-927" fmla="*/ 5153050 w 5935980"/>
              <a:gd name="connsiteY52-928" fmla="*/ 6514 h 13717085"/>
              <a:gd name="connsiteX53-929" fmla="*/ 5266101 w 5935980"/>
              <a:gd name="connsiteY53-930" fmla="*/ 17910 h 13717085"/>
              <a:gd name="connsiteX54-931" fmla="*/ 5923028 w 5935980"/>
              <a:gd name="connsiteY54-932" fmla="*/ 744511 h 13717085"/>
              <a:gd name="connsiteX55-933" fmla="*/ 5926177 w 5935980"/>
              <a:gd name="connsiteY55-934" fmla="*/ 806873 h 13717085"/>
              <a:gd name="connsiteX56-935" fmla="*/ 5935980 w 5935980"/>
              <a:gd name="connsiteY56-936" fmla="*/ 816425 h 13717085"/>
              <a:gd name="connsiteX57-937" fmla="*/ 5935980 w 5935980"/>
              <a:gd name="connsiteY57-938" fmla="*/ 12894126 h 13717085"/>
              <a:gd name="connsiteX58-939" fmla="*/ 5925145 w 5935980"/>
              <a:gd name="connsiteY58-940" fmla="*/ 12934579 h 13717085"/>
              <a:gd name="connsiteX59-941" fmla="*/ 5923542 w 5935980"/>
              <a:gd name="connsiteY59-942" fmla="*/ 12968437 h 13717085"/>
              <a:gd name="connsiteX60-943" fmla="*/ 5183879 w 5935980"/>
              <a:gd name="connsiteY60-944" fmla="*/ 13712811 h 13717085"/>
              <a:gd name="connsiteX61-945" fmla="*/ 5099231 w 5935980"/>
              <a:gd name="connsiteY61-946" fmla="*/ 13717085 h 13717085"/>
              <a:gd name="connsiteX62-947" fmla="*/ 5099191 w 5935980"/>
              <a:gd name="connsiteY62-948" fmla="*/ 13717085 h 13717085"/>
              <a:gd name="connsiteX63-949" fmla="*/ 0 w 5935980"/>
              <a:gd name="connsiteY63-950" fmla="*/ 13717085 h 13717085"/>
              <a:gd name="connsiteX64-951" fmla="*/ 0 w 5935980"/>
              <a:gd name="connsiteY64-952" fmla="*/ 1085 h 13717085"/>
              <a:gd name="connsiteX0-953" fmla="*/ 0 w 5935980"/>
              <a:gd name="connsiteY0-954" fmla="*/ 1085 h 13717085"/>
              <a:gd name="connsiteX1-955" fmla="*/ 5099211 w 5935980"/>
              <a:gd name="connsiteY1-956" fmla="*/ 1085 h 13717085"/>
              <a:gd name="connsiteX2-957" fmla="*/ 5098894 w 5935980"/>
              <a:gd name="connsiteY2-958" fmla="*/ 1101 h 13717085"/>
              <a:gd name="connsiteX3-959" fmla="*/ 5019768 w 5935980"/>
              <a:gd name="connsiteY3-960" fmla="*/ 4847 h 13717085"/>
              <a:gd name="connsiteX4-961" fmla="*/ 5017075 w 5935980"/>
              <a:gd name="connsiteY4-962" fmla="*/ 5232 h 13717085"/>
              <a:gd name="connsiteX5-963" fmla="*/ 5014543 w 5935980"/>
              <a:gd name="connsiteY5-964" fmla="*/ 5360 h 13717085"/>
              <a:gd name="connsiteX6-965" fmla="*/ 4990222 w 5935980"/>
              <a:gd name="connsiteY6-966" fmla="*/ 9072 h 13717085"/>
              <a:gd name="connsiteX7-967" fmla="*/ 4942451 w 5935980"/>
              <a:gd name="connsiteY7-968" fmla="*/ 15903 h 13717085"/>
              <a:gd name="connsiteX8-969" fmla="*/ 4939108 w 5935980"/>
              <a:gd name="connsiteY8-970" fmla="*/ 16873 h 13717085"/>
              <a:gd name="connsiteX9-971" fmla="*/ 4932321 w 5935980"/>
              <a:gd name="connsiteY9-972" fmla="*/ 17909 h 13717085"/>
              <a:gd name="connsiteX10-973" fmla="*/ 4852962 w 5935980"/>
              <a:gd name="connsiteY10-974" fmla="*/ 38314 h 13717085"/>
              <a:gd name="connsiteX11-975" fmla="*/ 4806057 w 5935980"/>
              <a:gd name="connsiteY11-976" fmla="*/ 55482 h 13717085"/>
              <a:gd name="connsiteX12-977" fmla="*/ 4795570 w 5935980"/>
              <a:gd name="connsiteY12-978" fmla="*/ 58525 h 13717085"/>
              <a:gd name="connsiteX13-979" fmla="*/ 4789813 w 5935980"/>
              <a:gd name="connsiteY13-980" fmla="*/ 61428 h 13717085"/>
              <a:gd name="connsiteX14-981" fmla="*/ 4776880 w 5935980"/>
              <a:gd name="connsiteY14-982" fmla="*/ 66161 h 13717085"/>
              <a:gd name="connsiteX15-983" fmla="*/ 4730659 w 5935980"/>
              <a:gd name="connsiteY15-984" fmla="*/ 91249 h 13717085"/>
              <a:gd name="connsiteX16-985" fmla="*/ 4661312 w 5935980"/>
              <a:gd name="connsiteY16-986" fmla="*/ 126209 h 13717085"/>
              <a:gd name="connsiteX17-987" fmla="*/ 4648802 w 5935980"/>
              <a:gd name="connsiteY17-988" fmla="*/ 135679 h 13717085"/>
              <a:gd name="connsiteX18-989" fmla="*/ 4636217 w 5935980"/>
              <a:gd name="connsiteY18-990" fmla="*/ 142510 h 13717085"/>
              <a:gd name="connsiteX19-991" fmla="*/ 4596615 w 5935980"/>
              <a:gd name="connsiteY19-992" fmla="*/ 175185 h 13717085"/>
              <a:gd name="connsiteX20-993" fmla="*/ 4542421 w 5935980"/>
              <a:gd name="connsiteY20-994" fmla="*/ 216209 h 13717085"/>
              <a:gd name="connsiteX21-995" fmla="*/ 4528351 w 5935980"/>
              <a:gd name="connsiteY21-996" fmla="*/ 231507 h 13717085"/>
              <a:gd name="connsiteX22-997" fmla="*/ 4513661 w 5935980"/>
              <a:gd name="connsiteY22-998" fmla="*/ 243627 h 13717085"/>
              <a:gd name="connsiteX23-999" fmla="*/ 4482795 w 5935980"/>
              <a:gd name="connsiteY23-1000" fmla="*/ 281037 h 13717085"/>
              <a:gd name="connsiteX24-1001" fmla="*/ 4441639 w 5935980"/>
              <a:gd name="connsiteY24-1002" fmla="*/ 325784 h 13717085"/>
              <a:gd name="connsiteX25-1003" fmla="*/ 4427740 w 5935980"/>
              <a:gd name="connsiteY25-1004" fmla="*/ 347765 h 13717085"/>
              <a:gd name="connsiteX26-1005" fmla="*/ 4412544 w 5935980"/>
              <a:gd name="connsiteY26-1006" fmla="*/ 366183 h 13717085"/>
              <a:gd name="connsiteX27-1007" fmla="*/ 4391022 w 5935980"/>
              <a:gd name="connsiteY27-1008" fmla="*/ 405834 h 13717085"/>
              <a:gd name="connsiteX28-1009" fmla="*/ 4361712 w 5935980"/>
              <a:gd name="connsiteY28-1010" fmla="*/ 452188 h 13717085"/>
              <a:gd name="connsiteX29-1011" fmla="*/ 4349980 w 5935980"/>
              <a:gd name="connsiteY29-1012" fmla="*/ 481450 h 13717085"/>
              <a:gd name="connsiteX30-1013" fmla="*/ 4336195 w 5935980"/>
              <a:gd name="connsiteY30-1014" fmla="*/ 506846 h 13717085"/>
              <a:gd name="connsiteX31-1015" fmla="*/ 4308348 w 5935980"/>
              <a:gd name="connsiteY31-1016" fmla="*/ 582928 h 13717085"/>
              <a:gd name="connsiteX32-1017" fmla="*/ 4306660 w 5935980"/>
              <a:gd name="connsiteY32-1018" fmla="*/ 589493 h 13717085"/>
              <a:gd name="connsiteX33-1019" fmla="*/ 4305383 w 5935980"/>
              <a:gd name="connsiteY33-1020" fmla="*/ 592678 h 13717085"/>
              <a:gd name="connsiteX34-1021" fmla="*/ 4303866 w 5935980"/>
              <a:gd name="connsiteY34-1022" fmla="*/ 600361 h 13717085"/>
              <a:gd name="connsiteX35-1023" fmla="*/ 4303866 w 5935980"/>
              <a:gd name="connsiteY35-1024" fmla="*/ 600361 h 13717085"/>
              <a:gd name="connsiteX36-1025" fmla="*/ 4349980 w 5935980"/>
              <a:gd name="connsiteY36-1026" fmla="*/ 481450 h 13717085"/>
              <a:gd name="connsiteX37-1027" fmla="*/ 4391022 w 5935980"/>
              <a:gd name="connsiteY37-1028" fmla="*/ 405834 h 13717085"/>
              <a:gd name="connsiteX38-1029" fmla="*/ 4427740 w 5935980"/>
              <a:gd name="connsiteY38-1030" fmla="*/ 347765 h 13717085"/>
              <a:gd name="connsiteX39-1031" fmla="*/ 4482795 w 5935980"/>
              <a:gd name="connsiteY39-1032" fmla="*/ 281037 h 13717085"/>
              <a:gd name="connsiteX40-1033" fmla="*/ 4528351 w 5935980"/>
              <a:gd name="connsiteY40-1034" fmla="*/ 231507 h 13717085"/>
              <a:gd name="connsiteX41-1035" fmla="*/ 4648802 w 5935980"/>
              <a:gd name="connsiteY41-1036" fmla="*/ 135679 h 13717085"/>
              <a:gd name="connsiteX42-1037" fmla="*/ 4730659 w 5935980"/>
              <a:gd name="connsiteY42-1038" fmla="*/ 91249 h 13717085"/>
              <a:gd name="connsiteX43-1039" fmla="*/ 4806057 w 5935980"/>
              <a:gd name="connsiteY43-1040" fmla="*/ 55482 h 13717085"/>
              <a:gd name="connsiteX44-1041" fmla="*/ 4939108 w 5935980"/>
              <a:gd name="connsiteY44-1042" fmla="*/ 16873 h 13717085"/>
              <a:gd name="connsiteX45-1043" fmla="*/ 5017075 w 5935980"/>
              <a:gd name="connsiteY45-1044" fmla="*/ 5232 h 13717085"/>
              <a:gd name="connsiteX46-1045" fmla="*/ 5098894 w 5935980"/>
              <a:gd name="connsiteY46-1046" fmla="*/ 1101 h 13717085"/>
              <a:gd name="connsiteX47-1047" fmla="*/ 5099211 w 5935980"/>
              <a:gd name="connsiteY47-1048" fmla="*/ 1086 h 13717085"/>
              <a:gd name="connsiteX48-1049" fmla="*/ 5099212 w 5935980"/>
              <a:gd name="connsiteY48-1050" fmla="*/ 1086 h 13717085"/>
              <a:gd name="connsiteX49-1051" fmla="*/ 5099211 w 5935980"/>
              <a:gd name="connsiteY49-1052" fmla="*/ 1085 h 13717085"/>
              <a:gd name="connsiteX50-1053" fmla="*/ 5130039 w 5935980"/>
              <a:gd name="connsiteY50-1054" fmla="*/ 1316 h 13717085"/>
              <a:gd name="connsiteX51-1055" fmla="*/ 5153050 w 5935980"/>
              <a:gd name="connsiteY51-1056" fmla="*/ 6514 h 13717085"/>
              <a:gd name="connsiteX52-1057" fmla="*/ 5266101 w 5935980"/>
              <a:gd name="connsiteY52-1058" fmla="*/ 17910 h 13717085"/>
              <a:gd name="connsiteX53-1059" fmla="*/ 5923028 w 5935980"/>
              <a:gd name="connsiteY53-1060" fmla="*/ 744511 h 13717085"/>
              <a:gd name="connsiteX54-1061" fmla="*/ 5926177 w 5935980"/>
              <a:gd name="connsiteY54-1062" fmla="*/ 806873 h 13717085"/>
              <a:gd name="connsiteX55-1063" fmla="*/ 5935980 w 5935980"/>
              <a:gd name="connsiteY55-1064" fmla="*/ 816425 h 13717085"/>
              <a:gd name="connsiteX56-1065" fmla="*/ 5935980 w 5935980"/>
              <a:gd name="connsiteY56-1066" fmla="*/ 12894126 h 13717085"/>
              <a:gd name="connsiteX57-1067" fmla="*/ 5925145 w 5935980"/>
              <a:gd name="connsiteY57-1068" fmla="*/ 12934579 h 13717085"/>
              <a:gd name="connsiteX58-1069" fmla="*/ 5923542 w 5935980"/>
              <a:gd name="connsiteY58-1070" fmla="*/ 12968437 h 13717085"/>
              <a:gd name="connsiteX59-1071" fmla="*/ 5183879 w 5935980"/>
              <a:gd name="connsiteY59-1072" fmla="*/ 13712811 h 13717085"/>
              <a:gd name="connsiteX60-1073" fmla="*/ 5099231 w 5935980"/>
              <a:gd name="connsiteY60-1074" fmla="*/ 13717085 h 13717085"/>
              <a:gd name="connsiteX61-1075" fmla="*/ 5099191 w 5935980"/>
              <a:gd name="connsiteY61-1076" fmla="*/ 13717085 h 13717085"/>
              <a:gd name="connsiteX62-1077" fmla="*/ 0 w 5935980"/>
              <a:gd name="connsiteY62-1078" fmla="*/ 13717085 h 13717085"/>
              <a:gd name="connsiteX63-1079" fmla="*/ 0 w 5935980"/>
              <a:gd name="connsiteY63-1080" fmla="*/ 1085 h 13717085"/>
              <a:gd name="connsiteX0-1081" fmla="*/ 0 w 5935980"/>
              <a:gd name="connsiteY0-1082" fmla="*/ 1085 h 13717085"/>
              <a:gd name="connsiteX1-1083" fmla="*/ 5099211 w 5935980"/>
              <a:gd name="connsiteY1-1084" fmla="*/ 1085 h 13717085"/>
              <a:gd name="connsiteX2-1085" fmla="*/ 5098894 w 5935980"/>
              <a:gd name="connsiteY2-1086" fmla="*/ 1101 h 13717085"/>
              <a:gd name="connsiteX3-1087" fmla="*/ 5019768 w 5935980"/>
              <a:gd name="connsiteY3-1088" fmla="*/ 4847 h 13717085"/>
              <a:gd name="connsiteX4-1089" fmla="*/ 5017075 w 5935980"/>
              <a:gd name="connsiteY4-1090" fmla="*/ 5232 h 13717085"/>
              <a:gd name="connsiteX5-1091" fmla="*/ 5014543 w 5935980"/>
              <a:gd name="connsiteY5-1092" fmla="*/ 5360 h 13717085"/>
              <a:gd name="connsiteX6-1093" fmla="*/ 4990222 w 5935980"/>
              <a:gd name="connsiteY6-1094" fmla="*/ 9072 h 13717085"/>
              <a:gd name="connsiteX7-1095" fmla="*/ 4942451 w 5935980"/>
              <a:gd name="connsiteY7-1096" fmla="*/ 15903 h 13717085"/>
              <a:gd name="connsiteX8-1097" fmla="*/ 4939108 w 5935980"/>
              <a:gd name="connsiteY8-1098" fmla="*/ 16873 h 13717085"/>
              <a:gd name="connsiteX9-1099" fmla="*/ 4932321 w 5935980"/>
              <a:gd name="connsiteY9-1100" fmla="*/ 17909 h 13717085"/>
              <a:gd name="connsiteX10-1101" fmla="*/ 4852962 w 5935980"/>
              <a:gd name="connsiteY10-1102" fmla="*/ 38314 h 13717085"/>
              <a:gd name="connsiteX11-1103" fmla="*/ 4806057 w 5935980"/>
              <a:gd name="connsiteY11-1104" fmla="*/ 55482 h 13717085"/>
              <a:gd name="connsiteX12-1105" fmla="*/ 4795570 w 5935980"/>
              <a:gd name="connsiteY12-1106" fmla="*/ 58525 h 13717085"/>
              <a:gd name="connsiteX13-1107" fmla="*/ 4789813 w 5935980"/>
              <a:gd name="connsiteY13-1108" fmla="*/ 61428 h 13717085"/>
              <a:gd name="connsiteX14-1109" fmla="*/ 4776880 w 5935980"/>
              <a:gd name="connsiteY14-1110" fmla="*/ 66161 h 13717085"/>
              <a:gd name="connsiteX15-1111" fmla="*/ 4730659 w 5935980"/>
              <a:gd name="connsiteY15-1112" fmla="*/ 91249 h 13717085"/>
              <a:gd name="connsiteX16-1113" fmla="*/ 4661312 w 5935980"/>
              <a:gd name="connsiteY16-1114" fmla="*/ 126209 h 13717085"/>
              <a:gd name="connsiteX17-1115" fmla="*/ 4648802 w 5935980"/>
              <a:gd name="connsiteY17-1116" fmla="*/ 135679 h 13717085"/>
              <a:gd name="connsiteX18-1117" fmla="*/ 4636217 w 5935980"/>
              <a:gd name="connsiteY18-1118" fmla="*/ 142510 h 13717085"/>
              <a:gd name="connsiteX19-1119" fmla="*/ 4596615 w 5935980"/>
              <a:gd name="connsiteY19-1120" fmla="*/ 175185 h 13717085"/>
              <a:gd name="connsiteX20-1121" fmla="*/ 4542421 w 5935980"/>
              <a:gd name="connsiteY20-1122" fmla="*/ 216209 h 13717085"/>
              <a:gd name="connsiteX21-1123" fmla="*/ 4528351 w 5935980"/>
              <a:gd name="connsiteY21-1124" fmla="*/ 231507 h 13717085"/>
              <a:gd name="connsiteX22-1125" fmla="*/ 4513661 w 5935980"/>
              <a:gd name="connsiteY22-1126" fmla="*/ 243627 h 13717085"/>
              <a:gd name="connsiteX23-1127" fmla="*/ 4482795 w 5935980"/>
              <a:gd name="connsiteY23-1128" fmla="*/ 281037 h 13717085"/>
              <a:gd name="connsiteX24-1129" fmla="*/ 4441639 w 5935980"/>
              <a:gd name="connsiteY24-1130" fmla="*/ 325784 h 13717085"/>
              <a:gd name="connsiteX25-1131" fmla="*/ 4427740 w 5935980"/>
              <a:gd name="connsiteY25-1132" fmla="*/ 347765 h 13717085"/>
              <a:gd name="connsiteX26-1133" fmla="*/ 4412544 w 5935980"/>
              <a:gd name="connsiteY26-1134" fmla="*/ 366183 h 13717085"/>
              <a:gd name="connsiteX27-1135" fmla="*/ 4391022 w 5935980"/>
              <a:gd name="connsiteY27-1136" fmla="*/ 405834 h 13717085"/>
              <a:gd name="connsiteX28-1137" fmla="*/ 4361712 w 5935980"/>
              <a:gd name="connsiteY28-1138" fmla="*/ 452188 h 13717085"/>
              <a:gd name="connsiteX29-1139" fmla="*/ 4349980 w 5935980"/>
              <a:gd name="connsiteY29-1140" fmla="*/ 481450 h 13717085"/>
              <a:gd name="connsiteX30-1141" fmla="*/ 4336195 w 5935980"/>
              <a:gd name="connsiteY30-1142" fmla="*/ 506846 h 13717085"/>
              <a:gd name="connsiteX31-1143" fmla="*/ 4308348 w 5935980"/>
              <a:gd name="connsiteY31-1144" fmla="*/ 582928 h 13717085"/>
              <a:gd name="connsiteX32-1145" fmla="*/ 4306660 w 5935980"/>
              <a:gd name="connsiteY32-1146" fmla="*/ 589493 h 13717085"/>
              <a:gd name="connsiteX33-1147" fmla="*/ 4303866 w 5935980"/>
              <a:gd name="connsiteY33-1148" fmla="*/ 600361 h 13717085"/>
              <a:gd name="connsiteX34-1149" fmla="*/ 4303866 w 5935980"/>
              <a:gd name="connsiteY34-1150" fmla="*/ 600361 h 13717085"/>
              <a:gd name="connsiteX35-1151" fmla="*/ 4349980 w 5935980"/>
              <a:gd name="connsiteY35-1152" fmla="*/ 481450 h 13717085"/>
              <a:gd name="connsiteX36-1153" fmla="*/ 4391022 w 5935980"/>
              <a:gd name="connsiteY36-1154" fmla="*/ 405834 h 13717085"/>
              <a:gd name="connsiteX37-1155" fmla="*/ 4427740 w 5935980"/>
              <a:gd name="connsiteY37-1156" fmla="*/ 347765 h 13717085"/>
              <a:gd name="connsiteX38-1157" fmla="*/ 4482795 w 5935980"/>
              <a:gd name="connsiteY38-1158" fmla="*/ 281037 h 13717085"/>
              <a:gd name="connsiteX39-1159" fmla="*/ 4528351 w 5935980"/>
              <a:gd name="connsiteY39-1160" fmla="*/ 231507 h 13717085"/>
              <a:gd name="connsiteX40-1161" fmla="*/ 4648802 w 5935980"/>
              <a:gd name="connsiteY40-1162" fmla="*/ 135679 h 13717085"/>
              <a:gd name="connsiteX41-1163" fmla="*/ 4730659 w 5935980"/>
              <a:gd name="connsiteY41-1164" fmla="*/ 91249 h 13717085"/>
              <a:gd name="connsiteX42-1165" fmla="*/ 4806057 w 5935980"/>
              <a:gd name="connsiteY42-1166" fmla="*/ 55482 h 13717085"/>
              <a:gd name="connsiteX43-1167" fmla="*/ 4939108 w 5935980"/>
              <a:gd name="connsiteY43-1168" fmla="*/ 16873 h 13717085"/>
              <a:gd name="connsiteX44-1169" fmla="*/ 5017075 w 5935980"/>
              <a:gd name="connsiteY44-1170" fmla="*/ 5232 h 13717085"/>
              <a:gd name="connsiteX45-1171" fmla="*/ 5098894 w 5935980"/>
              <a:gd name="connsiteY45-1172" fmla="*/ 1101 h 13717085"/>
              <a:gd name="connsiteX46-1173" fmla="*/ 5099211 w 5935980"/>
              <a:gd name="connsiteY46-1174" fmla="*/ 1086 h 13717085"/>
              <a:gd name="connsiteX47-1175" fmla="*/ 5099212 w 5935980"/>
              <a:gd name="connsiteY47-1176" fmla="*/ 1086 h 13717085"/>
              <a:gd name="connsiteX48-1177" fmla="*/ 5099211 w 5935980"/>
              <a:gd name="connsiteY48-1178" fmla="*/ 1085 h 13717085"/>
              <a:gd name="connsiteX49-1179" fmla="*/ 5130039 w 5935980"/>
              <a:gd name="connsiteY49-1180" fmla="*/ 1316 h 13717085"/>
              <a:gd name="connsiteX50-1181" fmla="*/ 5153050 w 5935980"/>
              <a:gd name="connsiteY50-1182" fmla="*/ 6514 h 13717085"/>
              <a:gd name="connsiteX51-1183" fmla="*/ 5266101 w 5935980"/>
              <a:gd name="connsiteY51-1184" fmla="*/ 17910 h 13717085"/>
              <a:gd name="connsiteX52-1185" fmla="*/ 5923028 w 5935980"/>
              <a:gd name="connsiteY52-1186" fmla="*/ 744511 h 13717085"/>
              <a:gd name="connsiteX53-1187" fmla="*/ 5926177 w 5935980"/>
              <a:gd name="connsiteY53-1188" fmla="*/ 806873 h 13717085"/>
              <a:gd name="connsiteX54-1189" fmla="*/ 5935980 w 5935980"/>
              <a:gd name="connsiteY54-1190" fmla="*/ 816425 h 13717085"/>
              <a:gd name="connsiteX55-1191" fmla="*/ 5935980 w 5935980"/>
              <a:gd name="connsiteY55-1192" fmla="*/ 12894126 h 13717085"/>
              <a:gd name="connsiteX56-1193" fmla="*/ 5925145 w 5935980"/>
              <a:gd name="connsiteY56-1194" fmla="*/ 12934579 h 13717085"/>
              <a:gd name="connsiteX57-1195" fmla="*/ 5923542 w 5935980"/>
              <a:gd name="connsiteY57-1196" fmla="*/ 12968437 h 13717085"/>
              <a:gd name="connsiteX58-1197" fmla="*/ 5183879 w 5935980"/>
              <a:gd name="connsiteY58-1198" fmla="*/ 13712811 h 13717085"/>
              <a:gd name="connsiteX59-1199" fmla="*/ 5099231 w 5935980"/>
              <a:gd name="connsiteY59-1200" fmla="*/ 13717085 h 13717085"/>
              <a:gd name="connsiteX60-1201" fmla="*/ 5099191 w 5935980"/>
              <a:gd name="connsiteY60-1202" fmla="*/ 13717085 h 13717085"/>
              <a:gd name="connsiteX61-1203" fmla="*/ 0 w 5935980"/>
              <a:gd name="connsiteY61-1204" fmla="*/ 13717085 h 13717085"/>
              <a:gd name="connsiteX62-1205" fmla="*/ 0 w 5935980"/>
              <a:gd name="connsiteY62-1206" fmla="*/ 1085 h 13717085"/>
              <a:gd name="connsiteX0-1207" fmla="*/ 0 w 5935980"/>
              <a:gd name="connsiteY0-1208" fmla="*/ 1085 h 13717085"/>
              <a:gd name="connsiteX1-1209" fmla="*/ 5099211 w 5935980"/>
              <a:gd name="connsiteY1-1210" fmla="*/ 1085 h 13717085"/>
              <a:gd name="connsiteX2-1211" fmla="*/ 5098894 w 5935980"/>
              <a:gd name="connsiteY2-1212" fmla="*/ 1101 h 13717085"/>
              <a:gd name="connsiteX3-1213" fmla="*/ 5019768 w 5935980"/>
              <a:gd name="connsiteY3-1214" fmla="*/ 4847 h 13717085"/>
              <a:gd name="connsiteX4-1215" fmla="*/ 5017075 w 5935980"/>
              <a:gd name="connsiteY4-1216" fmla="*/ 5232 h 13717085"/>
              <a:gd name="connsiteX5-1217" fmla="*/ 5014543 w 5935980"/>
              <a:gd name="connsiteY5-1218" fmla="*/ 5360 h 13717085"/>
              <a:gd name="connsiteX6-1219" fmla="*/ 4990222 w 5935980"/>
              <a:gd name="connsiteY6-1220" fmla="*/ 9072 h 13717085"/>
              <a:gd name="connsiteX7-1221" fmla="*/ 4942451 w 5935980"/>
              <a:gd name="connsiteY7-1222" fmla="*/ 15903 h 13717085"/>
              <a:gd name="connsiteX8-1223" fmla="*/ 4939108 w 5935980"/>
              <a:gd name="connsiteY8-1224" fmla="*/ 16873 h 13717085"/>
              <a:gd name="connsiteX9-1225" fmla="*/ 4932321 w 5935980"/>
              <a:gd name="connsiteY9-1226" fmla="*/ 17909 h 13717085"/>
              <a:gd name="connsiteX10-1227" fmla="*/ 4852962 w 5935980"/>
              <a:gd name="connsiteY10-1228" fmla="*/ 38314 h 13717085"/>
              <a:gd name="connsiteX11-1229" fmla="*/ 4806057 w 5935980"/>
              <a:gd name="connsiteY11-1230" fmla="*/ 55482 h 13717085"/>
              <a:gd name="connsiteX12-1231" fmla="*/ 4795570 w 5935980"/>
              <a:gd name="connsiteY12-1232" fmla="*/ 58525 h 13717085"/>
              <a:gd name="connsiteX13-1233" fmla="*/ 4789813 w 5935980"/>
              <a:gd name="connsiteY13-1234" fmla="*/ 61428 h 13717085"/>
              <a:gd name="connsiteX14-1235" fmla="*/ 4776880 w 5935980"/>
              <a:gd name="connsiteY14-1236" fmla="*/ 66161 h 13717085"/>
              <a:gd name="connsiteX15-1237" fmla="*/ 4730659 w 5935980"/>
              <a:gd name="connsiteY15-1238" fmla="*/ 91249 h 13717085"/>
              <a:gd name="connsiteX16-1239" fmla="*/ 4661312 w 5935980"/>
              <a:gd name="connsiteY16-1240" fmla="*/ 126209 h 13717085"/>
              <a:gd name="connsiteX17-1241" fmla="*/ 4648802 w 5935980"/>
              <a:gd name="connsiteY17-1242" fmla="*/ 135679 h 13717085"/>
              <a:gd name="connsiteX18-1243" fmla="*/ 4636217 w 5935980"/>
              <a:gd name="connsiteY18-1244" fmla="*/ 142510 h 13717085"/>
              <a:gd name="connsiteX19-1245" fmla="*/ 4596615 w 5935980"/>
              <a:gd name="connsiteY19-1246" fmla="*/ 175185 h 13717085"/>
              <a:gd name="connsiteX20-1247" fmla="*/ 4542421 w 5935980"/>
              <a:gd name="connsiteY20-1248" fmla="*/ 216209 h 13717085"/>
              <a:gd name="connsiteX21-1249" fmla="*/ 4528351 w 5935980"/>
              <a:gd name="connsiteY21-1250" fmla="*/ 231507 h 13717085"/>
              <a:gd name="connsiteX22-1251" fmla="*/ 4513661 w 5935980"/>
              <a:gd name="connsiteY22-1252" fmla="*/ 243627 h 13717085"/>
              <a:gd name="connsiteX23-1253" fmla="*/ 4482795 w 5935980"/>
              <a:gd name="connsiteY23-1254" fmla="*/ 281037 h 13717085"/>
              <a:gd name="connsiteX24-1255" fmla="*/ 4441639 w 5935980"/>
              <a:gd name="connsiteY24-1256" fmla="*/ 325784 h 13717085"/>
              <a:gd name="connsiteX25-1257" fmla="*/ 4427740 w 5935980"/>
              <a:gd name="connsiteY25-1258" fmla="*/ 347765 h 13717085"/>
              <a:gd name="connsiteX26-1259" fmla="*/ 4412544 w 5935980"/>
              <a:gd name="connsiteY26-1260" fmla="*/ 366183 h 13717085"/>
              <a:gd name="connsiteX27-1261" fmla="*/ 4391022 w 5935980"/>
              <a:gd name="connsiteY27-1262" fmla="*/ 405834 h 13717085"/>
              <a:gd name="connsiteX28-1263" fmla="*/ 4361712 w 5935980"/>
              <a:gd name="connsiteY28-1264" fmla="*/ 452188 h 13717085"/>
              <a:gd name="connsiteX29-1265" fmla="*/ 4349980 w 5935980"/>
              <a:gd name="connsiteY29-1266" fmla="*/ 481450 h 13717085"/>
              <a:gd name="connsiteX30-1267" fmla="*/ 4336195 w 5935980"/>
              <a:gd name="connsiteY30-1268" fmla="*/ 506846 h 13717085"/>
              <a:gd name="connsiteX31-1269" fmla="*/ 4308348 w 5935980"/>
              <a:gd name="connsiteY31-1270" fmla="*/ 582928 h 13717085"/>
              <a:gd name="connsiteX32-1271" fmla="*/ 4306660 w 5935980"/>
              <a:gd name="connsiteY32-1272" fmla="*/ 589493 h 13717085"/>
              <a:gd name="connsiteX33-1273" fmla="*/ 4303866 w 5935980"/>
              <a:gd name="connsiteY33-1274" fmla="*/ 600361 h 13717085"/>
              <a:gd name="connsiteX34-1275" fmla="*/ 4303866 w 5935980"/>
              <a:gd name="connsiteY34-1276" fmla="*/ 600361 h 13717085"/>
              <a:gd name="connsiteX35-1277" fmla="*/ 4349980 w 5935980"/>
              <a:gd name="connsiteY35-1278" fmla="*/ 481450 h 13717085"/>
              <a:gd name="connsiteX36-1279" fmla="*/ 4391022 w 5935980"/>
              <a:gd name="connsiteY36-1280" fmla="*/ 405834 h 13717085"/>
              <a:gd name="connsiteX37-1281" fmla="*/ 4427740 w 5935980"/>
              <a:gd name="connsiteY37-1282" fmla="*/ 347765 h 13717085"/>
              <a:gd name="connsiteX38-1283" fmla="*/ 4528351 w 5935980"/>
              <a:gd name="connsiteY38-1284" fmla="*/ 231507 h 13717085"/>
              <a:gd name="connsiteX39-1285" fmla="*/ 4648802 w 5935980"/>
              <a:gd name="connsiteY39-1286" fmla="*/ 135679 h 13717085"/>
              <a:gd name="connsiteX40-1287" fmla="*/ 4730659 w 5935980"/>
              <a:gd name="connsiteY40-1288" fmla="*/ 91249 h 13717085"/>
              <a:gd name="connsiteX41-1289" fmla="*/ 4806057 w 5935980"/>
              <a:gd name="connsiteY41-1290" fmla="*/ 55482 h 13717085"/>
              <a:gd name="connsiteX42-1291" fmla="*/ 4939108 w 5935980"/>
              <a:gd name="connsiteY42-1292" fmla="*/ 16873 h 13717085"/>
              <a:gd name="connsiteX43-1293" fmla="*/ 5017075 w 5935980"/>
              <a:gd name="connsiteY43-1294" fmla="*/ 5232 h 13717085"/>
              <a:gd name="connsiteX44-1295" fmla="*/ 5098894 w 5935980"/>
              <a:gd name="connsiteY44-1296" fmla="*/ 1101 h 13717085"/>
              <a:gd name="connsiteX45-1297" fmla="*/ 5099211 w 5935980"/>
              <a:gd name="connsiteY45-1298" fmla="*/ 1086 h 13717085"/>
              <a:gd name="connsiteX46-1299" fmla="*/ 5099212 w 5935980"/>
              <a:gd name="connsiteY46-1300" fmla="*/ 1086 h 13717085"/>
              <a:gd name="connsiteX47-1301" fmla="*/ 5099211 w 5935980"/>
              <a:gd name="connsiteY47-1302" fmla="*/ 1085 h 13717085"/>
              <a:gd name="connsiteX48-1303" fmla="*/ 5130039 w 5935980"/>
              <a:gd name="connsiteY48-1304" fmla="*/ 1316 h 13717085"/>
              <a:gd name="connsiteX49-1305" fmla="*/ 5153050 w 5935980"/>
              <a:gd name="connsiteY49-1306" fmla="*/ 6514 h 13717085"/>
              <a:gd name="connsiteX50-1307" fmla="*/ 5266101 w 5935980"/>
              <a:gd name="connsiteY50-1308" fmla="*/ 17910 h 13717085"/>
              <a:gd name="connsiteX51-1309" fmla="*/ 5923028 w 5935980"/>
              <a:gd name="connsiteY51-1310" fmla="*/ 744511 h 13717085"/>
              <a:gd name="connsiteX52-1311" fmla="*/ 5926177 w 5935980"/>
              <a:gd name="connsiteY52-1312" fmla="*/ 806873 h 13717085"/>
              <a:gd name="connsiteX53-1313" fmla="*/ 5935980 w 5935980"/>
              <a:gd name="connsiteY53-1314" fmla="*/ 816425 h 13717085"/>
              <a:gd name="connsiteX54-1315" fmla="*/ 5935980 w 5935980"/>
              <a:gd name="connsiteY54-1316" fmla="*/ 12894126 h 13717085"/>
              <a:gd name="connsiteX55-1317" fmla="*/ 5925145 w 5935980"/>
              <a:gd name="connsiteY55-1318" fmla="*/ 12934579 h 13717085"/>
              <a:gd name="connsiteX56-1319" fmla="*/ 5923542 w 5935980"/>
              <a:gd name="connsiteY56-1320" fmla="*/ 12968437 h 13717085"/>
              <a:gd name="connsiteX57-1321" fmla="*/ 5183879 w 5935980"/>
              <a:gd name="connsiteY57-1322" fmla="*/ 13712811 h 13717085"/>
              <a:gd name="connsiteX58-1323" fmla="*/ 5099231 w 5935980"/>
              <a:gd name="connsiteY58-1324" fmla="*/ 13717085 h 13717085"/>
              <a:gd name="connsiteX59-1325" fmla="*/ 5099191 w 5935980"/>
              <a:gd name="connsiteY59-1326" fmla="*/ 13717085 h 13717085"/>
              <a:gd name="connsiteX60-1327" fmla="*/ 0 w 5935980"/>
              <a:gd name="connsiteY60-1328" fmla="*/ 13717085 h 13717085"/>
              <a:gd name="connsiteX61-1329" fmla="*/ 0 w 5935980"/>
              <a:gd name="connsiteY61-1330" fmla="*/ 1085 h 13717085"/>
              <a:gd name="connsiteX0-1331" fmla="*/ 0 w 5935980"/>
              <a:gd name="connsiteY0-1332" fmla="*/ 1085 h 13717085"/>
              <a:gd name="connsiteX1-1333" fmla="*/ 5099211 w 5935980"/>
              <a:gd name="connsiteY1-1334" fmla="*/ 1085 h 13717085"/>
              <a:gd name="connsiteX2-1335" fmla="*/ 5098894 w 5935980"/>
              <a:gd name="connsiteY2-1336" fmla="*/ 1101 h 13717085"/>
              <a:gd name="connsiteX3-1337" fmla="*/ 5019768 w 5935980"/>
              <a:gd name="connsiteY3-1338" fmla="*/ 4847 h 13717085"/>
              <a:gd name="connsiteX4-1339" fmla="*/ 5017075 w 5935980"/>
              <a:gd name="connsiteY4-1340" fmla="*/ 5232 h 13717085"/>
              <a:gd name="connsiteX5-1341" fmla="*/ 5014543 w 5935980"/>
              <a:gd name="connsiteY5-1342" fmla="*/ 5360 h 13717085"/>
              <a:gd name="connsiteX6-1343" fmla="*/ 4990222 w 5935980"/>
              <a:gd name="connsiteY6-1344" fmla="*/ 9072 h 13717085"/>
              <a:gd name="connsiteX7-1345" fmla="*/ 4942451 w 5935980"/>
              <a:gd name="connsiteY7-1346" fmla="*/ 15903 h 13717085"/>
              <a:gd name="connsiteX8-1347" fmla="*/ 4939108 w 5935980"/>
              <a:gd name="connsiteY8-1348" fmla="*/ 16873 h 13717085"/>
              <a:gd name="connsiteX9-1349" fmla="*/ 4932321 w 5935980"/>
              <a:gd name="connsiteY9-1350" fmla="*/ 17909 h 13717085"/>
              <a:gd name="connsiteX10-1351" fmla="*/ 4852962 w 5935980"/>
              <a:gd name="connsiteY10-1352" fmla="*/ 38314 h 13717085"/>
              <a:gd name="connsiteX11-1353" fmla="*/ 4806057 w 5935980"/>
              <a:gd name="connsiteY11-1354" fmla="*/ 55482 h 13717085"/>
              <a:gd name="connsiteX12-1355" fmla="*/ 4795570 w 5935980"/>
              <a:gd name="connsiteY12-1356" fmla="*/ 58525 h 13717085"/>
              <a:gd name="connsiteX13-1357" fmla="*/ 4789813 w 5935980"/>
              <a:gd name="connsiteY13-1358" fmla="*/ 61428 h 13717085"/>
              <a:gd name="connsiteX14-1359" fmla="*/ 4776880 w 5935980"/>
              <a:gd name="connsiteY14-1360" fmla="*/ 66161 h 13717085"/>
              <a:gd name="connsiteX15-1361" fmla="*/ 4730659 w 5935980"/>
              <a:gd name="connsiteY15-1362" fmla="*/ 91249 h 13717085"/>
              <a:gd name="connsiteX16-1363" fmla="*/ 4661312 w 5935980"/>
              <a:gd name="connsiteY16-1364" fmla="*/ 126209 h 13717085"/>
              <a:gd name="connsiteX17-1365" fmla="*/ 4648802 w 5935980"/>
              <a:gd name="connsiteY17-1366" fmla="*/ 135679 h 13717085"/>
              <a:gd name="connsiteX18-1367" fmla="*/ 4636217 w 5935980"/>
              <a:gd name="connsiteY18-1368" fmla="*/ 142510 h 13717085"/>
              <a:gd name="connsiteX19-1369" fmla="*/ 4596615 w 5935980"/>
              <a:gd name="connsiteY19-1370" fmla="*/ 175185 h 13717085"/>
              <a:gd name="connsiteX20-1371" fmla="*/ 4542421 w 5935980"/>
              <a:gd name="connsiteY20-1372" fmla="*/ 216209 h 13717085"/>
              <a:gd name="connsiteX21-1373" fmla="*/ 4528351 w 5935980"/>
              <a:gd name="connsiteY21-1374" fmla="*/ 231507 h 13717085"/>
              <a:gd name="connsiteX22-1375" fmla="*/ 4513661 w 5935980"/>
              <a:gd name="connsiteY22-1376" fmla="*/ 243627 h 13717085"/>
              <a:gd name="connsiteX23-1377" fmla="*/ 4482795 w 5935980"/>
              <a:gd name="connsiteY23-1378" fmla="*/ 281037 h 13717085"/>
              <a:gd name="connsiteX24-1379" fmla="*/ 4441639 w 5935980"/>
              <a:gd name="connsiteY24-1380" fmla="*/ 325784 h 13717085"/>
              <a:gd name="connsiteX25-1381" fmla="*/ 4427740 w 5935980"/>
              <a:gd name="connsiteY25-1382" fmla="*/ 347765 h 13717085"/>
              <a:gd name="connsiteX26-1383" fmla="*/ 4412544 w 5935980"/>
              <a:gd name="connsiteY26-1384" fmla="*/ 366183 h 13717085"/>
              <a:gd name="connsiteX27-1385" fmla="*/ 4391022 w 5935980"/>
              <a:gd name="connsiteY27-1386" fmla="*/ 405834 h 13717085"/>
              <a:gd name="connsiteX28-1387" fmla="*/ 4361712 w 5935980"/>
              <a:gd name="connsiteY28-1388" fmla="*/ 452188 h 13717085"/>
              <a:gd name="connsiteX29-1389" fmla="*/ 4349980 w 5935980"/>
              <a:gd name="connsiteY29-1390" fmla="*/ 481450 h 13717085"/>
              <a:gd name="connsiteX30-1391" fmla="*/ 4336195 w 5935980"/>
              <a:gd name="connsiteY30-1392" fmla="*/ 506846 h 13717085"/>
              <a:gd name="connsiteX31-1393" fmla="*/ 4308348 w 5935980"/>
              <a:gd name="connsiteY31-1394" fmla="*/ 582928 h 13717085"/>
              <a:gd name="connsiteX32-1395" fmla="*/ 4306660 w 5935980"/>
              <a:gd name="connsiteY32-1396" fmla="*/ 589493 h 13717085"/>
              <a:gd name="connsiteX33-1397" fmla="*/ 4303866 w 5935980"/>
              <a:gd name="connsiteY33-1398" fmla="*/ 600361 h 13717085"/>
              <a:gd name="connsiteX34-1399" fmla="*/ 4303866 w 5935980"/>
              <a:gd name="connsiteY34-1400" fmla="*/ 600361 h 13717085"/>
              <a:gd name="connsiteX35-1401" fmla="*/ 4349980 w 5935980"/>
              <a:gd name="connsiteY35-1402" fmla="*/ 481450 h 13717085"/>
              <a:gd name="connsiteX36-1403" fmla="*/ 4391022 w 5935980"/>
              <a:gd name="connsiteY36-1404" fmla="*/ 405834 h 13717085"/>
              <a:gd name="connsiteX37-1405" fmla="*/ 4427740 w 5935980"/>
              <a:gd name="connsiteY37-1406" fmla="*/ 347765 h 13717085"/>
              <a:gd name="connsiteX38-1407" fmla="*/ 4648802 w 5935980"/>
              <a:gd name="connsiteY38-1408" fmla="*/ 135679 h 13717085"/>
              <a:gd name="connsiteX39-1409" fmla="*/ 4730659 w 5935980"/>
              <a:gd name="connsiteY39-1410" fmla="*/ 91249 h 13717085"/>
              <a:gd name="connsiteX40-1411" fmla="*/ 4806057 w 5935980"/>
              <a:gd name="connsiteY40-1412" fmla="*/ 55482 h 13717085"/>
              <a:gd name="connsiteX41-1413" fmla="*/ 4939108 w 5935980"/>
              <a:gd name="connsiteY41-1414" fmla="*/ 16873 h 13717085"/>
              <a:gd name="connsiteX42-1415" fmla="*/ 5017075 w 5935980"/>
              <a:gd name="connsiteY42-1416" fmla="*/ 5232 h 13717085"/>
              <a:gd name="connsiteX43-1417" fmla="*/ 5098894 w 5935980"/>
              <a:gd name="connsiteY43-1418" fmla="*/ 1101 h 13717085"/>
              <a:gd name="connsiteX44-1419" fmla="*/ 5099211 w 5935980"/>
              <a:gd name="connsiteY44-1420" fmla="*/ 1086 h 13717085"/>
              <a:gd name="connsiteX45-1421" fmla="*/ 5099212 w 5935980"/>
              <a:gd name="connsiteY45-1422" fmla="*/ 1086 h 13717085"/>
              <a:gd name="connsiteX46-1423" fmla="*/ 5099211 w 5935980"/>
              <a:gd name="connsiteY46-1424" fmla="*/ 1085 h 13717085"/>
              <a:gd name="connsiteX47-1425" fmla="*/ 5130039 w 5935980"/>
              <a:gd name="connsiteY47-1426" fmla="*/ 1316 h 13717085"/>
              <a:gd name="connsiteX48-1427" fmla="*/ 5153050 w 5935980"/>
              <a:gd name="connsiteY48-1428" fmla="*/ 6514 h 13717085"/>
              <a:gd name="connsiteX49-1429" fmla="*/ 5266101 w 5935980"/>
              <a:gd name="connsiteY49-1430" fmla="*/ 17910 h 13717085"/>
              <a:gd name="connsiteX50-1431" fmla="*/ 5923028 w 5935980"/>
              <a:gd name="connsiteY50-1432" fmla="*/ 744511 h 13717085"/>
              <a:gd name="connsiteX51-1433" fmla="*/ 5926177 w 5935980"/>
              <a:gd name="connsiteY51-1434" fmla="*/ 806873 h 13717085"/>
              <a:gd name="connsiteX52-1435" fmla="*/ 5935980 w 5935980"/>
              <a:gd name="connsiteY52-1436" fmla="*/ 816425 h 13717085"/>
              <a:gd name="connsiteX53-1437" fmla="*/ 5935980 w 5935980"/>
              <a:gd name="connsiteY53-1438" fmla="*/ 12894126 h 13717085"/>
              <a:gd name="connsiteX54-1439" fmla="*/ 5925145 w 5935980"/>
              <a:gd name="connsiteY54-1440" fmla="*/ 12934579 h 13717085"/>
              <a:gd name="connsiteX55-1441" fmla="*/ 5923542 w 5935980"/>
              <a:gd name="connsiteY55-1442" fmla="*/ 12968437 h 13717085"/>
              <a:gd name="connsiteX56-1443" fmla="*/ 5183879 w 5935980"/>
              <a:gd name="connsiteY56-1444" fmla="*/ 13712811 h 13717085"/>
              <a:gd name="connsiteX57-1445" fmla="*/ 5099231 w 5935980"/>
              <a:gd name="connsiteY57-1446" fmla="*/ 13717085 h 13717085"/>
              <a:gd name="connsiteX58-1447" fmla="*/ 5099191 w 5935980"/>
              <a:gd name="connsiteY58-1448" fmla="*/ 13717085 h 13717085"/>
              <a:gd name="connsiteX59-1449" fmla="*/ 0 w 5935980"/>
              <a:gd name="connsiteY59-1450" fmla="*/ 13717085 h 13717085"/>
              <a:gd name="connsiteX60-1451" fmla="*/ 0 w 5935980"/>
              <a:gd name="connsiteY60-1452" fmla="*/ 1085 h 13717085"/>
              <a:gd name="connsiteX0-1453" fmla="*/ 0 w 5935980"/>
              <a:gd name="connsiteY0-1454" fmla="*/ 1085 h 13717085"/>
              <a:gd name="connsiteX1-1455" fmla="*/ 5099211 w 5935980"/>
              <a:gd name="connsiteY1-1456" fmla="*/ 1085 h 13717085"/>
              <a:gd name="connsiteX2-1457" fmla="*/ 5098894 w 5935980"/>
              <a:gd name="connsiteY2-1458" fmla="*/ 1101 h 13717085"/>
              <a:gd name="connsiteX3-1459" fmla="*/ 5019768 w 5935980"/>
              <a:gd name="connsiteY3-1460" fmla="*/ 4847 h 13717085"/>
              <a:gd name="connsiteX4-1461" fmla="*/ 5017075 w 5935980"/>
              <a:gd name="connsiteY4-1462" fmla="*/ 5232 h 13717085"/>
              <a:gd name="connsiteX5-1463" fmla="*/ 5014543 w 5935980"/>
              <a:gd name="connsiteY5-1464" fmla="*/ 5360 h 13717085"/>
              <a:gd name="connsiteX6-1465" fmla="*/ 4990222 w 5935980"/>
              <a:gd name="connsiteY6-1466" fmla="*/ 9072 h 13717085"/>
              <a:gd name="connsiteX7-1467" fmla="*/ 4942451 w 5935980"/>
              <a:gd name="connsiteY7-1468" fmla="*/ 15903 h 13717085"/>
              <a:gd name="connsiteX8-1469" fmla="*/ 4939108 w 5935980"/>
              <a:gd name="connsiteY8-1470" fmla="*/ 16873 h 13717085"/>
              <a:gd name="connsiteX9-1471" fmla="*/ 4932321 w 5935980"/>
              <a:gd name="connsiteY9-1472" fmla="*/ 17909 h 13717085"/>
              <a:gd name="connsiteX10-1473" fmla="*/ 4852962 w 5935980"/>
              <a:gd name="connsiteY10-1474" fmla="*/ 38314 h 13717085"/>
              <a:gd name="connsiteX11-1475" fmla="*/ 4806057 w 5935980"/>
              <a:gd name="connsiteY11-1476" fmla="*/ 55482 h 13717085"/>
              <a:gd name="connsiteX12-1477" fmla="*/ 4795570 w 5935980"/>
              <a:gd name="connsiteY12-1478" fmla="*/ 58525 h 13717085"/>
              <a:gd name="connsiteX13-1479" fmla="*/ 4789813 w 5935980"/>
              <a:gd name="connsiteY13-1480" fmla="*/ 61428 h 13717085"/>
              <a:gd name="connsiteX14-1481" fmla="*/ 4776880 w 5935980"/>
              <a:gd name="connsiteY14-1482" fmla="*/ 66161 h 13717085"/>
              <a:gd name="connsiteX15-1483" fmla="*/ 4730659 w 5935980"/>
              <a:gd name="connsiteY15-1484" fmla="*/ 91249 h 13717085"/>
              <a:gd name="connsiteX16-1485" fmla="*/ 4661312 w 5935980"/>
              <a:gd name="connsiteY16-1486" fmla="*/ 126209 h 13717085"/>
              <a:gd name="connsiteX17-1487" fmla="*/ 4648802 w 5935980"/>
              <a:gd name="connsiteY17-1488" fmla="*/ 135679 h 13717085"/>
              <a:gd name="connsiteX18-1489" fmla="*/ 4636217 w 5935980"/>
              <a:gd name="connsiteY18-1490" fmla="*/ 142510 h 13717085"/>
              <a:gd name="connsiteX19-1491" fmla="*/ 4596615 w 5935980"/>
              <a:gd name="connsiteY19-1492" fmla="*/ 175185 h 13717085"/>
              <a:gd name="connsiteX20-1493" fmla="*/ 4542421 w 5935980"/>
              <a:gd name="connsiteY20-1494" fmla="*/ 216209 h 13717085"/>
              <a:gd name="connsiteX21-1495" fmla="*/ 4528351 w 5935980"/>
              <a:gd name="connsiteY21-1496" fmla="*/ 231507 h 13717085"/>
              <a:gd name="connsiteX22-1497" fmla="*/ 4482795 w 5935980"/>
              <a:gd name="connsiteY22-1498" fmla="*/ 281037 h 13717085"/>
              <a:gd name="connsiteX23-1499" fmla="*/ 4441639 w 5935980"/>
              <a:gd name="connsiteY23-1500" fmla="*/ 325784 h 13717085"/>
              <a:gd name="connsiteX24-1501" fmla="*/ 4427740 w 5935980"/>
              <a:gd name="connsiteY24-1502" fmla="*/ 347765 h 13717085"/>
              <a:gd name="connsiteX25-1503" fmla="*/ 4412544 w 5935980"/>
              <a:gd name="connsiteY25-1504" fmla="*/ 366183 h 13717085"/>
              <a:gd name="connsiteX26-1505" fmla="*/ 4391022 w 5935980"/>
              <a:gd name="connsiteY26-1506" fmla="*/ 405834 h 13717085"/>
              <a:gd name="connsiteX27-1507" fmla="*/ 4361712 w 5935980"/>
              <a:gd name="connsiteY27-1508" fmla="*/ 452188 h 13717085"/>
              <a:gd name="connsiteX28-1509" fmla="*/ 4349980 w 5935980"/>
              <a:gd name="connsiteY28-1510" fmla="*/ 481450 h 13717085"/>
              <a:gd name="connsiteX29-1511" fmla="*/ 4336195 w 5935980"/>
              <a:gd name="connsiteY29-1512" fmla="*/ 506846 h 13717085"/>
              <a:gd name="connsiteX30-1513" fmla="*/ 4308348 w 5935980"/>
              <a:gd name="connsiteY30-1514" fmla="*/ 582928 h 13717085"/>
              <a:gd name="connsiteX31-1515" fmla="*/ 4306660 w 5935980"/>
              <a:gd name="connsiteY31-1516" fmla="*/ 589493 h 13717085"/>
              <a:gd name="connsiteX32-1517" fmla="*/ 4303866 w 5935980"/>
              <a:gd name="connsiteY32-1518" fmla="*/ 600361 h 13717085"/>
              <a:gd name="connsiteX33-1519" fmla="*/ 4303866 w 5935980"/>
              <a:gd name="connsiteY33-1520" fmla="*/ 600361 h 13717085"/>
              <a:gd name="connsiteX34-1521" fmla="*/ 4349980 w 5935980"/>
              <a:gd name="connsiteY34-1522" fmla="*/ 481450 h 13717085"/>
              <a:gd name="connsiteX35-1523" fmla="*/ 4391022 w 5935980"/>
              <a:gd name="connsiteY35-1524" fmla="*/ 405834 h 13717085"/>
              <a:gd name="connsiteX36-1525" fmla="*/ 4427740 w 5935980"/>
              <a:gd name="connsiteY36-1526" fmla="*/ 347765 h 13717085"/>
              <a:gd name="connsiteX37-1527" fmla="*/ 4648802 w 5935980"/>
              <a:gd name="connsiteY37-1528" fmla="*/ 135679 h 13717085"/>
              <a:gd name="connsiteX38-1529" fmla="*/ 4730659 w 5935980"/>
              <a:gd name="connsiteY38-1530" fmla="*/ 91249 h 13717085"/>
              <a:gd name="connsiteX39-1531" fmla="*/ 4806057 w 5935980"/>
              <a:gd name="connsiteY39-1532" fmla="*/ 55482 h 13717085"/>
              <a:gd name="connsiteX40-1533" fmla="*/ 4939108 w 5935980"/>
              <a:gd name="connsiteY40-1534" fmla="*/ 16873 h 13717085"/>
              <a:gd name="connsiteX41-1535" fmla="*/ 5017075 w 5935980"/>
              <a:gd name="connsiteY41-1536" fmla="*/ 5232 h 13717085"/>
              <a:gd name="connsiteX42-1537" fmla="*/ 5098894 w 5935980"/>
              <a:gd name="connsiteY42-1538" fmla="*/ 1101 h 13717085"/>
              <a:gd name="connsiteX43-1539" fmla="*/ 5099211 w 5935980"/>
              <a:gd name="connsiteY43-1540" fmla="*/ 1086 h 13717085"/>
              <a:gd name="connsiteX44-1541" fmla="*/ 5099212 w 5935980"/>
              <a:gd name="connsiteY44-1542" fmla="*/ 1086 h 13717085"/>
              <a:gd name="connsiteX45-1543" fmla="*/ 5099211 w 5935980"/>
              <a:gd name="connsiteY45-1544" fmla="*/ 1085 h 13717085"/>
              <a:gd name="connsiteX46-1545" fmla="*/ 5130039 w 5935980"/>
              <a:gd name="connsiteY46-1546" fmla="*/ 1316 h 13717085"/>
              <a:gd name="connsiteX47-1547" fmla="*/ 5153050 w 5935980"/>
              <a:gd name="connsiteY47-1548" fmla="*/ 6514 h 13717085"/>
              <a:gd name="connsiteX48-1549" fmla="*/ 5266101 w 5935980"/>
              <a:gd name="connsiteY48-1550" fmla="*/ 17910 h 13717085"/>
              <a:gd name="connsiteX49-1551" fmla="*/ 5923028 w 5935980"/>
              <a:gd name="connsiteY49-1552" fmla="*/ 744511 h 13717085"/>
              <a:gd name="connsiteX50-1553" fmla="*/ 5926177 w 5935980"/>
              <a:gd name="connsiteY50-1554" fmla="*/ 806873 h 13717085"/>
              <a:gd name="connsiteX51-1555" fmla="*/ 5935980 w 5935980"/>
              <a:gd name="connsiteY51-1556" fmla="*/ 816425 h 13717085"/>
              <a:gd name="connsiteX52-1557" fmla="*/ 5935980 w 5935980"/>
              <a:gd name="connsiteY52-1558" fmla="*/ 12894126 h 13717085"/>
              <a:gd name="connsiteX53-1559" fmla="*/ 5925145 w 5935980"/>
              <a:gd name="connsiteY53-1560" fmla="*/ 12934579 h 13717085"/>
              <a:gd name="connsiteX54-1561" fmla="*/ 5923542 w 5935980"/>
              <a:gd name="connsiteY54-1562" fmla="*/ 12968437 h 13717085"/>
              <a:gd name="connsiteX55-1563" fmla="*/ 5183879 w 5935980"/>
              <a:gd name="connsiteY55-1564" fmla="*/ 13712811 h 13717085"/>
              <a:gd name="connsiteX56-1565" fmla="*/ 5099231 w 5935980"/>
              <a:gd name="connsiteY56-1566" fmla="*/ 13717085 h 13717085"/>
              <a:gd name="connsiteX57-1567" fmla="*/ 5099191 w 5935980"/>
              <a:gd name="connsiteY57-1568" fmla="*/ 13717085 h 13717085"/>
              <a:gd name="connsiteX58-1569" fmla="*/ 0 w 5935980"/>
              <a:gd name="connsiteY58-1570" fmla="*/ 13717085 h 13717085"/>
              <a:gd name="connsiteX59-1571" fmla="*/ 0 w 5935980"/>
              <a:gd name="connsiteY59-1572" fmla="*/ 1085 h 13717085"/>
              <a:gd name="connsiteX0-1573" fmla="*/ 0 w 5935980"/>
              <a:gd name="connsiteY0-1574" fmla="*/ 1085 h 13717085"/>
              <a:gd name="connsiteX1-1575" fmla="*/ 5099211 w 5935980"/>
              <a:gd name="connsiteY1-1576" fmla="*/ 1085 h 13717085"/>
              <a:gd name="connsiteX2-1577" fmla="*/ 5098894 w 5935980"/>
              <a:gd name="connsiteY2-1578" fmla="*/ 1101 h 13717085"/>
              <a:gd name="connsiteX3-1579" fmla="*/ 5019768 w 5935980"/>
              <a:gd name="connsiteY3-1580" fmla="*/ 4847 h 13717085"/>
              <a:gd name="connsiteX4-1581" fmla="*/ 5017075 w 5935980"/>
              <a:gd name="connsiteY4-1582" fmla="*/ 5232 h 13717085"/>
              <a:gd name="connsiteX5-1583" fmla="*/ 5014543 w 5935980"/>
              <a:gd name="connsiteY5-1584" fmla="*/ 5360 h 13717085"/>
              <a:gd name="connsiteX6-1585" fmla="*/ 4990222 w 5935980"/>
              <a:gd name="connsiteY6-1586" fmla="*/ 9072 h 13717085"/>
              <a:gd name="connsiteX7-1587" fmla="*/ 4942451 w 5935980"/>
              <a:gd name="connsiteY7-1588" fmla="*/ 15903 h 13717085"/>
              <a:gd name="connsiteX8-1589" fmla="*/ 4939108 w 5935980"/>
              <a:gd name="connsiteY8-1590" fmla="*/ 16873 h 13717085"/>
              <a:gd name="connsiteX9-1591" fmla="*/ 4932321 w 5935980"/>
              <a:gd name="connsiteY9-1592" fmla="*/ 17909 h 13717085"/>
              <a:gd name="connsiteX10-1593" fmla="*/ 4852962 w 5935980"/>
              <a:gd name="connsiteY10-1594" fmla="*/ 38314 h 13717085"/>
              <a:gd name="connsiteX11-1595" fmla="*/ 4806057 w 5935980"/>
              <a:gd name="connsiteY11-1596" fmla="*/ 55482 h 13717085"/>
              <a:gd name="connsiteX12-1597" fmla="*/ 4795570 w 5935980"/>
              <a:gd name="connsiteY12-1598" fmla="*/ 58525 h 13717085"/>
              <a:gd name="connsiteX13-1599" fmla="*/ 4789813 w 5935980"/>
              <a:gd name="connsiteY13-1600" fmla="*/ 61428 h 13717085"/>
              <a:gd name="connsiteX14-1601" fmla="*/ 4776880 w 5935980"/>
              <a:gd name="connsiteY14-1602" fmla="*/ 66161 h 13717085"/>
              <a:gd name="connsiteX15-1603" fmla="*/ 4730659 w 5935980"/>
              <a:gd name="connsiteY15-1604" fmla="*/ 91249 h 13717085"/>
              <a:gd name="connsiteX16-1605" fmla="*/ 4661312 w 5935980"/>
              <a:gd name="connsiteY16-1606" fmla="*/ 126209 h 13717085"/>
              <a:gd name="connsiteX17-1607" fmla="*/ 4648802 w 5935980"/>
              <a:gd name="connsiteY17-1608" fmla="*/ 135679 h 13717085"/>
              <a:gd name="connsiteX18-1609" fmla="*/ 4636217 w 5935980"/>
              <a:gd name="connsiteY18-1610" fmla="*/ 142510 h 13717085"/>
              <a:gd name="connsiteX19-1611" fmla="*/ 4596615 w 5935980"/>
              <a:gd name="connsiteY19-1612" fmla="*/ 175185 h 13717085"/>
              <a:gd name="connsiteX20-1613" fmla="*/ 4542421 w 5935980"/>
              <a:gd name="connsiteY20-1614" fmla="*/ 216209 h 13717085"/>
              <a:gd name="connsiteX21-1615" fmla="*/ 4482795 w 5935980"/>
              <a:gd name="connsiteY21-1616" fmla="*/ 281037 h 13717085"/>
              <a:gd name="connsiteX22-1617" fmla="*/ 4441639 w 5935980"/>
              <a:gd name="connsiteY22-1618" fmla="*/ 325784 h 13717085"/>
              <a:gd name="connsiteX23-1619" fmla="*/ 4427740 w 5935980"/>
              <a:gd name="connsiteY23-1620" fmla="*/ 347765 h 13717085"/>
              <a:gd name="connsiteX24-1621" fmla="*/ 4412544 w 5935980"/>
              <a:gd name="connsiteY24-1622" fmla="*/ 366183 h 13717085"/>
              <a:gd name="connsiteX25-1623" fmla="*/ 4391022 w 5935980"/>
              <a:gd name="connsiteY25-1624" fmla="*/ 405834 h 13717085"/>
              <a:gd name="connsiteX26-1625" fmla="*/ 4361712 w 5935980"/>
              <a:gd name="connsiteY26-1626" fmla="*/ 452188 h 13717085"/>
              <a:gd name="connsiteX27-1627" fmla="*/ 4349980 w 5935980"/>
              <a:gd name="connsiteY27-1628" fmla="*/ 481450 h 13717085"/>
              <a:gd name="connsiteX28-1629" fmla="*/ 4336195 w 5935980"/>
              <a:gd name="connsiteY28-1630" fmla="*/ 506846 h 13717085"/>
              <a:gd name="connsiteX29-1631" fmla="*/ 4308348 w 5935980"/>
              <a:gd name="connsiteY29-1632" fmla="*/ 582928 h 13717085"/>
              <a:gd name="connsiteX30-1633" fmla="*/ 4306660 w 5935980"/>
              <a:gd name="connsiteY30-1634" fmla="*/ 589493 h 13717085"/>
              <a:gd name="connsiteX31-1635" fmla="*/ 4303866 w 5935980"/>
              <a:gd name="connsiteY31-1636" fmla="*/ 600361 h 13717085"/>
              <a:gd name="connsiteX32-1637" fmla="*/ 4303866 w 5935980"/>
              <a:gd name="connsiteY32-1638" fmla="*/ 600361 h 13717085"/>
              <a:gd name="connsiteX33-1639" fmla="*/ 4349980 w 5935980"/>
              <a:gd name="connsiteY33-1640" fmla="*/ 481450 h 13717085"/>
              <a:gd name="connsiteX34-1641" fmla="*/ 4391022 w 5935980"/>
              <a:gd name="connsiteY34-1642" fmla="*/ 405834 h 13717085"/>
              <a:gd name="connsiteX35-1643" fmla="*/ 4427740 w 5935980"/>
              <a:gd name="connsiteY35-1644" fmla="*/ 347765 h 13717085"/>
              <a:gd name="connsiteX36-1645" fmla="*/ 4648802 w 5935980"/>
              <a:gd name="connsiteY36-1646" fmla="*/ 135679 h 13717085"/>
              <a:gd name="connsiteX37-1647" fmla="*/ 4730659 w 5935980"/>
              <a:gd name="connsiteY37-1648" fmla="*/ 91249 h 13717085"/>
              <a:gd name="connsiteX38-1649" fmla="*/ 4806057 w 5935980"/>
              <a:gd name="connsiteY38-1650" fmla="*/ 55482 h 13717085"/>
              <a:gd name="connsiteX39-1651" fmla="*/ 4939108 w 5935980"/>
              <a:gd name="connsiteY39-1652" fmla="*/ 16873 h 13717085"/>
              <a:gd name="connsiteX40-1653" fmla="*/ 5017075 w 5935980"/>
              <a:gd name="connsiteY40-1654" fmla="*/ 5232 h 13717085"/>
              <a:gd name="connsiteX41-1655" fmla="*/ 5098894 w 5935980"/>
              <a:gd name="connsiteY41-1656" fmla="*/ 1101 h 13717085"/>
              <a:gd name="connsiteX42-1657" fmla="*/ 5099211 w 5935980"/>
              <a:gd name="connsiteY42-1658" fmla="*/ 1086 h 13717085"/>
              <a:gd name="connsiteX43-1659" fmla="*/ 5099212 w 5935980"/>
              <a:gd name="connsiteY43-1660" fmla="*/ 1086 h 13717085"/>
              <a:gd name="connsiteX44-1661" fmla="*/ 5099211 w 5935980"/>
              <a:gd name="connsiteY44-1662" fmla="*/ 1085 h 13717085"/>
              <a:gd name="connsiteX45-1663" fmla="*/ 5130039 w 5935980"/>
              <a:gd name="connsiteY45-1664" fmla="*/ 1316 h 13717085"/>
              <a:gd name="connsiteX46-1665" fmla="*/ 5153050 w 5935980"/>
              <a:gd name="connsiteY46-1666" fmla="*/ 6514 h 13717085"/>
              <a:gd name="connsiteX47-1667" fmla="*/ 5266101 w 5935980"/>
              <a:gd name="connsiteY47-1668" fmla="*/ 17910 h 13717085"/>
              <a:gd name="connsiteX48-1669" fmla="*/ 5923028 w 5935980"/>
              <a:gd name="connsiteY48-1670" fmla="*/ 744511 h 13717085"/>
              <a:gd name="connsiteX49-1671" fmla="*/ 5926177 w 5935980"/>
              <a:gd name="connsiteY49-1672" fmla="*/ 806873 h 13717085"/>
              <a:gd name="connsiteX50-1673" fmla="*/ 5935980 w 5935980"/>
              <a:gd name="connsiteY50-1674" fmla="*/ 816425 h 13717085"/>
              <a:gd name="connsiteX51-1675" fmla="*/ 5935980 w 5935980"/>
              <a:gd name="connsiteY51-1676" fmla="*/ 12894126 h 13717085"/>
              <a:gd name="connsiteX52-1677" fmla="*/ 5925145 w 5935980"/>
              <a:gd name="connsiteY52-1678" fmla="*/ 12934579 h 13717085"/>
              <a:gd name="connsiteX53-1679" fmla="*/ 5923542 w 5935980"/>
              <a:gd name="connsiteY53-1680" fmla="*/ 12968437 h 13717085"/>
              <a:gd name="connsiteX54-1681" fmla="*/ 5183879 w 5935980"/>
              <a:gd name="connsiteY54-1682" fmla="*/ 13712811 h 13717085"/>
              <a:gd name="connsiteX55-1683" fmla="*/ 5099231 w 5935980"/>
              <a:gd name="connsiteY55-1684" fmla="*/ 13717085 h 13717085"/>
              <a:gd name="connsiteX56-1685" fmla="*/ 5099191 w 5935980"/>
              <a:gd name="connsiteY56-1686" fmla="*/ 13717085 h 13717085"/>
              <a:gd name="connsiteX57-1687" fmla="*/ 0 w 5935980"/>
              <a:gd name="connsiteY57-1688" fmla="*/ 13717085 h 13717085"/>
              <a:gd name="connsiteX58-1689" fmla="*/ 0 w 5935980"/>
              <a:gd name="connsiteY58-1690" fmla="*/ 1085 h 13717085"/>
              <a:gd name="connsiteX0-1691" fmla="*/ 0 w 5935980"/>
              <a:gd name="connsiteY0-1692" fmla="*/ 1085 h 13717085"/>
              <a:gd name="connsiteX1-1693" fmla="*/ 5099211 w 5935980"/>
              <a:gd name="connsiteY1-1694" fmla="*/ 1085 h 13717085"/>
              <a:gd name="connsiteX2-1695" fmla="*/ 5098894 w 5935980"/>
              <a:gd name="connsiteY2-1696" fmla="*/ 1101 h 13717085"/>
              <a:gd name="connsiteX3-1697" fmla="*/ 5019768 w 5935980"/>
              <a:gd name="connsiteY3-1698" fmla="*/ 4847 h 13717085"/>
              <a:gd name="connsiteX4-1699" fmla="*/ 5017075 w 5935980"/>
              <a:gd name="connsiteY4-1700" fmla="*/ 5232 h 13717085"/>
              <a:gd name="connsiteX5-1701" fmla="*/ 5014543 w 5935980"/>
              <a:gd name="connsiteY5-1702" fmla="*/ 5360 h 13717085"/>
              <a:gd name="connsiteX6-1703" fmla="*/ 4990222 w 5935980"/>
              <a:gd name="connsiteY6-1704" fmla="*/ 9072 h 13717085"/>
              <a:gd name="connsiteX7-1705" fmla="*/ 4942451 w 5935980"/>
              <a:gd name="connsiteY7-1706" fmla="*/ 15903 h 13717085"/>
              <a:gd name="connsiteX8-1707" fmla="*/ 4939108 w 5935980"/>
              <a:gd name="connsiteY8-1708" fmla="*/ 16873 h 13717085"/>
              <a:gd name="connsiteX9-1709" fmla="*/ 4932321 w 5935980"/>
              <a:gd name="connsiteY9-1710" fmla="*/ 17909 h 13717085"/>
              <a:gd name="connsiteX10-1711" fmla="*/ 4852962 w 5935980"/>
              <a:gd name="connsiteY10-1712" fmla="*/ 38314 h 13717085"/>
              <a:gd name="connsiteX11-1713" fmla="*/ 4806057 w 5935980"/>
              <a:gd name="connsiteY11-1714" fmla="*/ 55482 h 13717085"/>
              <a:gd name="connsiteX12-1715" fmla="*/ 4795570 w 5935980"/>
              <a:gd name="connsiteY12-1716" fmla="*/ 58525 h 13717085"/>
              <a:gd name="connsiteX13-1717" fmla="*/ 4789813 w 5935980"/>
              <a:gd name="connsiteY13-1718" fmla="*/ 61428 h 13717085"/>
              <a:gd name="connsiteX14-1719" fmla="*/ 4776880 w 5935980"/>
              <a:gd name="connsiteY14-1720" fmla="*/ 66161 h 13717085"/>
              <a:gd name="connsiteX15-1721" fmla="*/ 4730659 w 5935980"/>
              <a:gd name="connsiteY15-1722" fmla="*/ 91249 h 13717085"/>
              <a:gd name="connsiteX16-1723" fmla="*/ 4661312 w 5935980"/>
              <a:gd name="connsiteY16-1724" fmla="*/ 126209 h 13717085"/>
              <a:gd name="connsiteX17-1725" fmla="*/ 4648802 w 5935980"/>
              <a:gd name="connsiteY17-1726" fmla="*/ 135679 h 13717085"/>
              <a:gd name="connsiteX18-1727" fmla="*/ 4636217 w 5935980"/>
              <a:gd name="connsiteY18-1728" fmla="*/ 142510 h 13717085"/>
              <a:gd name="connsiteX19-1729" fmla="*/ 4596615 w 5935980"/>
              <a:gd name="connsiteY19-1730" fmla="*/ 175185 h 13717085"/>
              <a:gd name="connsiteX20-1731" fmla="*/ 4482795 w 5935980"/>
              <a:gd name="connsiteY20-1732" fmla="*/ 281037 h 13717085"/>
              <a:gd name="connsiteX21-1733" fmla="*/ 4441639 w 5935980"/>
              <a:gd name="connsiteY21-1734" fmla="*/ 325784 h 13717085"/>
              <a:gd name="connsiteX22-1735" fmla="*/ 4427740 w 5935980"/>
              <a:gd name="connsiteY22-1736" fmla="*/ 347765 h 13717085"/>
              <a:gd name="connsiteX23-1737" fmla="*/ 4412544 w 5935980"/>
              <a:gd name="connsiteY23-1738" fmla="*/ 366183 h 13717085"/>
              <a:gd name="connsiteX24-1739" fmla="*/ 4391022 w 5935980"/>
              <a:gd name="connsiteY24-1740" fmla="*/ 405834 h 13717085"/>
              <a:gd name="connsiteX25-1741" fmla="*/ 4361712 w 5935980"/>
              <a:gd name="connsiteY25-1742" fmla="*/ 452188 h 13717085"/>
              <a:gd name="connsiteX26-1743" fmla="*/ 4349980 w 5935980"/>
              <a:gd name="connsiteY26-1744" fmla="*/ 481450 h 13717085"/>
              <a:gd name="connsiteX27-1745" fmla="*/ 4336195 w 5935980"/>
              <a:gd name="connsiteY27-1746" fmla="*/ 506846 h 13717085"/>
              <a:gd name="connsiteX28-1747" fmla="*/ 4308348 w 5935980"/>
              <a:gd name="connsiteY28-1748" fmla="*/ 582928 h 13717085"/>
              <a:gd name="connsiteX29-1749" fmla="*/ 4306660 w 5935980"/>
              <a:gd name="connsiteY29-1750" fmla="*/ 589493 h 13717085"/>
              <a:gd name="connsiteX30-1751" fmla="*/ 4303866 w 5935980"/>
              <a:gd name="connsiteY30-1752" fmla="*/ 600361 h 13717085"/>
              <a:gd name="connsiteX31-1753" fmla="*/ 4303866 w 5935980"/>
              <a:gd name="connsiteY31-1754" fmla="*/ 600361 h 13717085"/>
              <a:gd name="connsiteX32-1755" fmla="*/ 4349980 w 5935980"/>
              <a:gd name="connsiteY32-1756" fmla="*/ 481450 h 13717085"/>
              <a:gd name="connsiteX33-1757" fmla="*/ 4391022 w 5935980"/>
              <a:gd name="connsiteY33-1758" fmla="*/ 405834 h 13717085"/>
              <a:gd name="connsiteX34-1759" fmla="*/ 4427740 w 5935980"/>
              <a:gd name="connsiteY34-1760" fmla="*/ 347765 h 13717085"/>
              <a:gd name="connsiteX35-1761" fmla="*/ 4648802 w 5935980"/>
              <a:gd name="connsiteY35-1762" fmla="*/ 135679 h 13717085"/>
              <a:gd name="connsiteX36-1763" fmla="*/ 4730659 w 5935980"/>
              <a:gd name="connsiteY36-1764" fmla="*/ 91249 h 13717085"/>
              <a:gd name="connsiteX37-1765" fmla="*/ 4806057 w 5935980"/>
              <a:gd name="connsiteY37-1766" fmla="*/ 55482 h 13717085"/>
              <a:gd name="connsiteX38-1767" fmla="*/ 4939108 w 5935980"/>
              <a:gd name="connsiteY38-1768" fmla="*/ 16873 h 13717085"/>
              <a:gd name="connsiteX39-1769" fmla="*/ 5017075 w 5935980"/>
              <a:gd name="connsiteY39-1770" fmla="*/ 5232 h 13717085"/>
              <a:gd name="connsiteX40-1771" fmla="*/ 5098894 w 5935980"/>
              <a:gd name="connsiteY40-1772" fmla="*/ 1101 h 13717085"/>
              <a:gd name="connsiteX41-1773" fmla="*/ 5099211 w 5935980"/>
              <a:gd name="connsiteY41-1774" fmla="*/ 1086 h 13717085"/>
              <a:gd name="connsiteX42-1775" fmla="*/ 5099212 w 5935980"/>
              <a:gd name="connsiteY42-1776" fmla="*/ 1086 h 13717085"/>
              <a:gd name="connsiteX43-1777" fmla="*/ 5099211 w 5935980"/>
              <a:gd name="connsiteY43-1778" fmla="*/ 1085 h 13717085"/>
              <a:gd name="connsiteX44-1779" fmla="*/ 5130039 w 5935980"/>
              <a:gd name="connsiteY44-1780" fmla="*/ 1316 h 13717085"/>
              <a:gd name="connsiteX45-1781" fmla="*/ 5153050 w 5935980"/>
              <a:gd name="connsiteY45-1782" fmla="*/ 6514 h 13717085"/>
              <a:gd name="connsiteX46-1783" fmla="*/ 5266101 w 5935980"/>
              <a:gd name="connsiteY46-1784" fmla="*/ 17910 h 13717085"/>
              <a:gd name="connsiteX47-1785" fmla="*/ 5923028 w 5935980"/>
              <a:gd name="connsiteY47-1786" fmla="*/ 744511 h 13717085"/>
              <a:gd name="connsiteX48-1787" fmla="*/ 5926177 w 5935980"/>
              <a:gd name="connsiteY48-1788" fmla="*/ 806873 h 13717085"/>
              <a:gd name="connsiteX49-1789" fmla="*/ 5935980 w 5935980"/>
              <a:gd name="connsiteY49-1790" fmla="*/ 816425 h 13717085"/>
              <a:gd name="connsiteX50-1791" fmla="*/ 5935980 w 5935980"/>
              <a:gd name="connsiteY50-1792" fmla="*/ 12894126 h 13717085"/>
              <a:gd name="connsiteX51-1793" fmla="*/ 5925145 w 5935980"/>
              <a:gd name="connsiteY51-1794" fmla="*/ 12934579 h 13717085"/>
              <a:gd name="connsiteX52-1795" fmla="*/ 5923542 w 5935980"/>
              <a:gd name="connsiteY52-1796" fmla="*/ 12968437 h 13717085"/>
              <a:gd name="connsiteX53-1797" fmla="*/ 5183879 w 5935980"/>
              <a:gd name="connsiteY53-1798" fmla="*/ 13712811 h 13717085"/>
              <a:gd name="connsiteX54-1799" fmla="*/ 5099231 w 5935980"/>
              <a:gd name="connsiteY54-1800" fmla="*/ 13717085 h 13717085"/>
              <a:gd name="connsiteX55-1801" fmla="*/ 5099191 w 5935980"/>
              <a:gd name="connsiteY55-1802" fmla="*/ 13717085 h 13717085"/>
              <a:gd name="connsiteX56-1803" fmla="*/ 0 w 5935980"/>
              <a:gd name="connsiteY56-1804" fmla="*/ 13717085 h 13717085"/>
              <a:gd name="connsiteX57-1805" fmla="*/ 0 w 5935980"/>
              <a:gd name="connsiteY57-1806" fmla="*/ 1085 h 13717085"/>
              <a:gd name="connsiteX0-1807" fmla="*/ 0 w 5935980"/>
              <a:gd name="connsiteY0-1808" fmla="*/ 1085 h 13717085"/>
              <a:gd name="connsiteX1-1809" fmla="*/ 5099211 w 5935980"/>
              <a:gd name="connsiteY1-1810" fmla="*/ 1085 h 13717085"/>
              <a:gd name="connsiteX2-1811" fmla="*/ 5098894 w 5935980"/>
              <a:gd name="connsiteY2-1812" fmla="*/ 1101 h 13717085"/>
              <a:gd name="connsiteX3-1813" fmla="*/ 5019768 w 5935980"/>
              <a:gd name="connsiteY3-1814" fmla="*/ 4847 h 13717085"/>
              <a:gd name="connsiteX4-1815" fmla="*/ 5017075 w 5935980"/>
              <a:gd name="connsiteY4-1816" fmla="*/ 5232 h 13717085"/>
              <a:gd name="connsiteX5-1817" fmla="*/ 5014543 w 5935980"/>
              <a:gd name="connsiteY5-1818" fmla="*/ 5360 h 13717085"/>
              <a:gd name="connsiteX6-1819" fmla="*/ 4990222 w 5935980"/>
              <a:gd name="connsiteY6-1820" fmla="*/ 9072 h 13717085"/>
              <a:gd name="connsiteX7-1821" fmla="*/ 4942451 w 5935980"/>
              <a:gd name="connsiteY7-1822" fmla="*/ 15903 h 13717085"/>
              <a:gd name="connsiteX8-1823" fmla="*/ 4939108 w 5935980"/>
              <a:gd name="connsiteY8-1824" fmla="*/ 16873 h 13717085"/>
              <a:gd name="connsiteX9-1825" fmla="*/ 4932321 w 5935980"/>
              <a:gd name="connsiteY9-1826" fmla="*/ 17909 h 13717085"/>
              <a:gd name="connsiteX10-1827" fmla="*/ 4852962 w 5935980"/>
              <a:gd name="connsiteY10-1828" fmla="*/ 38314 h 13717085"/>
              <a:gd name="connsiteX11-1829" fmla="*/ 4806057 w 5935980"/>
              <a:gd name="connsiteY11-1830" fmla="*/ 55482 h 13717085"/>
              <a:gd name="connsiteX12-1831" fmla="*/ 4795570 w 5935980"/>
              <a:gd name="connsiteY12-1832" fmla="*/ 58525 h 13717085"/>
              <a:gd name="connsiteX13-1833" fmla="*/ 4789813 w 5935980"/>
              <a:gd name="connsiteY13-1834" fmla="*/ 61428 h 13717085"/>
              <a:gd name="connsiteX14-1835" fmla="*/ 4776880 w 5935980"/>
              <a:gd name="connsiteY14-1836" fmla="*/ 66161 h 13717085"/>
              <a:gd name="connsiteX15-1837" fmla="*/ 4730659 w 5935980"/>
              <a:gd name="connsiteY15-1838" fmla="*/ 91249 h 13717085"/>
              <a:gd name="connsiteX16-1839" fmla="*/ 4661312 w 5935980"/>
              <a:gd name="connsiteY16-1840" fmla="*/ 126209 h 13717085"/>
              <a:gd name="connsiteX17-1841" fmla="*/ 4648802 w 5935980"/>
              <a:gd name="connsiteY17-1842" fmla="*/ 135679 h 13717085"/>
              <a:gd name="connsiteX18-1843" fmla="*/ 4636217 w 5935980"/>
              <a:gd name="connsiteY18-1844" fmla="*/ 142510 h 13717085"/>
              <a:gd name="connsiteX19-1845" fmla="*/ 4482795 w 5935980"/>
              <a:gd name="connsiteY19-1846" fmla="*/ 281037 h 13717085"/>
              <a:gd name="connsiteX20-1847" fmla="*/ 4441639 w 5935980"/>
              <a:gd name="connsiteY20-1848" fmla="*/ 325784 h 13717085"/>
              <a:gd name="connsiteX21-1849" fmla="*/ 4427740 w 5935980"/>
              <a:gd name="connsiteY21-1850" fmla="*/ 347765 h 13717085"/>
              <a:gd name="connsiteX22-1851" fmla="*/ 4412544 w 5935980"/>
              <a:gd name="connsiteY22-1852" fmla="*/ 366183 h 13717085"/>
              <a:gd name="connsiteX23-1853" fmla="*/ 4391022 w 5935980"/>
              <a:gd name="connsiteY23-1854" fmla="*/ 405834 h 13717085"/>
              <a:gd name="connsiteX24-1855" fmla="*/ 4361712 w 5935980"/>
              <a:gd name="connsiteY24-1856" fmla="*/ 452188 h 13717085"/>
              <a:gd name="connsiteX25-1857" fmla="*/ 4349980 w 5935980"/>
              <a:gd name="connsiteY25-1858" fmla="*/ 481450 h 13717085"/>
              <a:gd name="connsiteX26-1859" fmla="*/ 4336195 w 5935980"/>
              <a:gd name="connsiteY26-1860" fmla="*/ 506846 h 13717085"/>
              <a:gd name="connsiteX27-1861" fmla="*/ 4308348 w 5935980"/>
              <a:gd name="connsiteY27-1862" fmla="*/ 582928 h 13717085"/>
              <a:gd name="connsiteX28-1863" fmla="*/ 4306660 w 5935980"/>
              <a:gd name="connsiteY28-1864" fmla="*/ 589493 h 13717085"/>
              <a:gd name="connsiteX29-1865" fmla="*/ 4303866 w 5935980"/>
              <a:gd name="connsiteY29-1866" fmla="*/ 600361 h 13717085"/>
              <a:gd name="connsiteX30-1867" fmla="*/ 4303866 w 5935980"/>
              <a:gd name="connsiteY30-1868" fmla="*/ 600361 h 13717085"/>
              <a:gd name="connsiteX31-1869" fmla="*/ 4349980 w 5935980"/>
              <a:gd name="connsiteY31-1870" fmla="*/ 481450 h 13717085"/>
              <a:gd name="connsiteX32-1871" fmla="*/ 4391022 w 5935980"/>
              <a:gd name="connsiteY32-1872" fmla="*/ 405834 h 13717085"/>
              <a:gd name="connsiteX33-1873" fmla="*/ 4427740 w 5935980"/>
              <a:gd name="connsiteY33-1874" fmla="*/ 347765 h 13717085"/>
              <a:gd name="connsiteX34-1875" fmla="*/ 4648802 w 5935980"/>
              <a:gd name="connsiteY34-1876" fmla="*/ 135679 h 13717085"/>
              <a:gd name="connsiteX35-1877" fmla="*/ 4730659 w 5935980"/>
              <a:gd name="connsiteY35-1878" fmla="*/ 91249 h 13717085"/>
              <a:gd name="connsiteX36-1879" fmla="*/ 4806057 w 5935980"/>
              <a:gd name="connsiteY36-1880" fmla="*/ 55482 h 13717085"/>
              <a:gd name="connsiteX37-1881" fmla="*/ 4939108 w 5935980"/>
              <a:gd name="connsiteY37-1882" fmla="*/ 16873 h 13717085"/>
              <a:gd name="connsiteX38-1883" fmla="*/ 5017075 w 5935980"/>
              <a:gd name="connsiteY38-1884" fmla="*/ 5232 h 13717085"/>
              <a:gd name="connsiteX39-1885" fmla="*/ 5098894 w 5935980"/>
              <a:gd name="connsiteY39-1886" fmla="*/ 1101 h 13717085"/>
              <a:gd name="connsiteX40-1887" fmla="*/ 5099211 w 5935980"/>
              <a:gd name="connsiteY40-1888" fmla="*/ 1086 h 13717085"/>
              <a:gd name="connsiteX41-1889" fmla="*/ 5099212 w 5935980"/>
              <a:gd name="connsiteY41-1890" fmla="*/ 1086 h 13717085"/>
              <a:gd name="connsiteX42-1891" fmla="*/ 5099211 w 5935980"/>
              <a:gd name="connsiteY42-1892" fmla="*/ 1085 h 13717085"/>
              <a:gd name="connsiteX43-1893" fmla="*/ 5130039 w 5935980"/>
              <a:gd name="connsiteY43-1894" fmla="*/ 1316 h 13717085"/>
              <a:gd name="connsiteX44-1895" fmla="*/ 5153050 w 5935980"/>
              <a:gd name="connsiteY44-1896" fmla="*/ 6514 h 13717085"/>
              <a:gd name="connsiteX45-1897" fmla="*/ 5266101 w 5935980"/>
              <a:gd name="connsiteY45-1898" fmla="*/ 17910 h 13717085"/>
              <a:gd name="connsiteX46-1899" fmla="*/ 5923028 w 5935980"/>
              <a:gd name="connsiteY46-1900" fmla="*/ 744511 h 13717085"/>
              <a:gd name="connsiteX47-1901" fmla="*/ 5926177 w 5935980"/>
              <a:gd name="connsiteY47-1902" fmla="*/ 806873 h 13717085"/>
              <a:gd name="connsiteX48-1903" fmla="*/ 5935980 w 5935980"/>
              <a:gd name="connsiteY48-1904" fmla="*/ 816425 h 13717085"/>
              <a:gd name="connsiteX49-1905" fmla="*/ 5935980 w 5935980"/>
              <a:gd name="connsiteY49-1906" fmla="*/ 12894126 h 13717085"/>
              <a:gd name="connsiteX50-1907" fmla="*/ 5925145 w 5935980"/>
              <a:gd name="connsiteY50-1908" fmla="*/ 12934579 h 13717085"/>
              <a:gd name="connsiteX51-1909" fmla="*/ 5923542 w 5935980"/>
              <a:gd name="connsiteY51-1910" fmla="*/ 12968437 h 13717085"/>
              <a:gd name="connsiteX52-1911" fmla="*/ 5183879 w 5935980"/>
              <a:gd name="connsiteY52-1912" fmla="*/ 13712811 h 13717085"/>
              <a:gd name="connsiteX53-1913" fmla="*/ 5099231 w 5935980"/>
              <a:gd name="connsiteY53-1914" fmla="*/ 13717085 h 13717085"/>
              <a:gd name="connsiteX54-1915" fmla="*/ 5099191 w 5935980"/>
              <a:gd name="connsiteY54-1916" fmla="*/ 13717085 h 13717085"/>
              <a:gd name="connsiteX55-1917" fmla="*/ 0 w 5935980"/>
              <a:gd name="connsiteY55-1918" fmla="*/ 13717085 h 13717085"/>
              <a:gd name="connsiteX56-1919" fmla="*/ 0 w 5935980"/>
              <a:gd name="connsiteY56-1920" fmla="*/ 1085 h 13717085"/>
              <a:gd name="connsiteX0-1921" fmla="*/ 0 w 5935980"/>
              <a:gd name="connsiteY0-1922" fmla="*/ 1085 h 13717085"/>
              <a:gd name="connsiteX1-1923" fmla="*/ 5099211 w 5935980"/>
              <a:gd name="connsiteY1-1924" fmla="*/ 1085 h 13717085"/>
              <a:gd name="connsiteX2-1925" fmla="*/ 5098894 w 5935980"/>
              <a:gd name="connsiteY2-1926" fmla="*/ 1101 h 13717085"/>
              <a:gd name="connsiteX3-1927" fmla="*/ 5019768 w 5935980"/>
              <a:gd name="connsiteY3-1928" fmla="*/ 4847 h 13717085"/>
              <a:gd name="connsiteX4-1929" fmla="*/ 5017075 w 5935980"/>
              <a:gd name="connsiteY4-1930" fmla="*/ 5232 h 13717085"/>
              <a:gd name="connsiteX5-1931" fmla="*/ 5014543 w 5935980"/>
              <a:gd name="connsiteY5-1932" fmla="*/ 5360 h 13717085"/>
              <a:gd name="connsiteX6-1933" fmla="*/ 4990222 w 5935980"/>
              <a:gd name="connsiteY6-1934" fmla="*/ 9072 h 13717085"/>
              <a:gd name="connsiteX7-1935" fmla="*/ 4942451 w 5935980"/>
              <a:gd name="connsiteY7-1936" fmla="*/ 15903 h 13717085"/>
              <a:gd name="connsiteX8-1937" fmla="*/ 4939108 w 5935980"/>
              <a:gd name="connsiteY8-1938" fmla="*/ 16873 h 13717085"/>
              <a:gd name="connsiteX9-1939" fmla="*/ 4932321 w 5935980"/>
              <a:gd name="connsiteY9-1940" fmla="*/ 17909 h 13717085"/>
              <a:gd name="connsiteX10-1941" fmla="*/ 4852962 w 5935980"/>
              <a:gd name="connsiteY10-1942" fmla="*/ 38314 h 13717085"/>
              <a:gd name="connsiteX11-1943" fmla="*/ 4806057 w 5935980"/>
              <a:gd name="connsiteY11-1944" fmla="*/ 55482 h 13717085"/>
              <a:gd name="connsiteX12-1945" fmla="*/ 4795570 w 5935980"/>
              <a:gd name="connsiteY12-1946" fmla="*/ 58525 h 13717085"/>
              <a:gd name="connsiteX13-1947" fmla="*/ 4789813 w 5935980"/>
              <a:gd name="connsiteY13-1948" fmla="*/ 61428 h 13717085"/>
              <a:gd name="connsiteX14-1949" fmla="*/ 4776880 w 5935980"/>
              <a:gd name="connsiteY14-1950" fmla="*/ 66161 h 13717085"/>
              <a:gd name="connsiteX15-1951" fmla="*/ 4730659 w 5935980"/>
              <a:gd name="connsiteY15-1952" fmla="*/ 91249 h 13717085"/>
              <a:gd name="connsiteX16-1953" fmla="*/ 4661312 w 5935980"/>
              <a:gd name="connsiteY16-1954" fmla="*/ 126209 h 13717085"/>
              <a:gd name="connsiteX17-1955" fmla="*/ 4648802 w 5935980"/>
              <a:gd name="connsiteY17-1956" fmla="*/ 135679 h 13717085"/>
              <a:gd name="connsiteX18-1957" fmla="*/ 4636217 w 5935980"/>
              <a:gd name="connsiteY18-1958" fmla="*/ 142510 h 13717085"/>
              <a:gd name="connsiteX19-1959" fmla="*/ 4482795 w 5935980"/>
              <a:gd name="connsiteY19-1960" fmla="*/ 281037 h 13717085"/>
              <a:gd name="connsiteX20-1961" fmla="*/ 4441639 w 5935980"/>
              <a:gd name="connsiteY20-1962" fmla="*/ 325784 h 13717085"/>
              <a:gd name="connsiteX21-1963" fmla="*/ 4427740 w 5935980"/>
              <a:gd name="connsiteY21-1964" fmla="*/ 347765 h 13717085"/>
              <a:gd name="connsiteX22-1965" fmla="*/ 4412544 w 5935980"/>
              <a:gd name="connsiteY22-1966" fmla="*/ 366183 h 13717085"/>
              <a:gd name="connsiteX23-1967" fmla="*/ 4391022 w 5935980"/>
              <a:gd name="connsiteY23-1968" fmla="*/ 405834 h 13717085"/>
              <a:gd name="connsiteX24-1969" fmla="*/ 4361712 w 5935980"/>
              <a:gd name="connsiteY24-1970" fmla="*/ 452188 h 13717085"/>
              <a:gd name="connsiteX25-1971" fmla="*/ 4349980 w 5935980"/>
              <a:gd name="connsiteY25-1972" fmla="*/ 481450 h 13717085"/>
              <a:gd name="connsiteX26-1973" fmla="*/ 4336195 w 5935980"/>
              <a:gd name="connsiteY26-1974" fmla="*/ 506846 h 13717085"/>
              <a:gd name="connsiteX27-1975" fmla="*/ 4308348 w 5935980"/>
              <a:gd name="connsiteY27-1976" fmla="*/ 582928 h 13717085"/>
              <a:gd name="connsiteX28-1977" fmla="*/ 4306660 w 5935980"/>
              <a:gd name="connsiteY28-1978" fmla="*/ 589493 h 13717085"/>
              <a:gd name="connsiteX29-1979" fmla="*/ 4303866 w 5935980"/>
              <a:gd name="connsiteY29-1980" fmla="*/ 600361 h 13717085"/>
              <a:gd name="connsiteX30-1981" fmla="*/ 4303866 w 5935980"/>
              <a:gd name="connsiteY30-1982" fmla="*/ 600361 h 13717085"/>
              <a:gd name="connsiteX31-1983" fmla="*/ 4349980 w 5935980"/>
              <a:gd name="connsiteY31-1984" fmla="*/ 481450 h 13717085"/>
              <a:gd name="connsiteX32-1985" fmla="*/ 4391022 w 5935980"/>
              <a:gd name="connsiteY32-1986" fmla="*/ 405834 h 13717085"/>
              <a:gd name="connsiteX33-1987" fmla="*/ 4427740 w 5935980"/>
              <a:gd name="connsiteY33-1988" fmla="*/ 347765 h 13717085"/>
              <a:gd name="connsiteX34-1989" fmla="*/ 4730659 w 5935980"/>
              <a:gd name="connsiteY34-1990" fmla="*/ 91249 h 13717085"/>
              <a:gd name="connsiteX35-1991" fmla="*/ 4806057 w 5935980"/>
              <a:gd name="connsiteY35-1992" fmla="*/ 55482 h 13717085"/>
              <a:gd name="connsiteX36-1993" fmla="*/ 4939108 w 5935980"/>
              <a:gd name="connsiteY36-1994" fmla="*/ 16873 h 13717085"/>
              <a:gd name="connsiteX37-1995" fmla="*/ 5017075 w 5935980"/>
              <a:gd name="connsiteY37-1996" fmla="*/ 5232 h 13717085"/>
              <a:gd name="connsiteX38-1997" fmla="*/ 5098894 w 5935980"/>
              <a:gd name="connsiteY38-1998" fmla="*/ 1101 h 13717085"/>
              <a:gd name="connsiteX39-1999" fmla="*/ 5099211 w 5935980"/>
              <a:gd name="connsiteY39-2000" fmla="*/ 1086 h 13717085"/>
              <a:gd name="connsiteX40-2001" fmla="*/ 5099212 w 5935980"/>
              <a:gd name="connsiteY40-2002" fmla="*/ 1086 h 13717085"/>
              <a:gd name="connsiteX41-2003" fmla="*/ 5099211 w 5935980"/>
              <a:gd name="connsiteY41-2004" fmla="*/ 1085 h 13717085"/>
              <a:gd name="connsiteX42-2005" fmla="*/ 5130039 w 5935980"/>
              <a:gd name="connsiteY42-2006" fmla="*/ 1316 h 13717085"/>
              <a:gd name="connsiteX43-2007" fmla="*/ 5153050 w 5935980"/>
              <a:gd name="connsiteY43-2008" fmla="*/ 6514 h 13717085"/>
              <a:gd name="connsiteX44-2009" fmla="*/ 5266101 w 5935980"/>
              <a:gd name="connsiteY44-2010" fmla="*/ 17910 h 13717085"/>
              <a:gd name="connsiteX45-2011" fmla="*/ 5923028 w 5935980"/>
              <a:gd name="connsiteY45-2012" fmla="*/ 744511 h 13717085"/>
              <a:gd name="connsiteX46-2013" fmla="*/ 5926177 w 5935980"/>
              <a:gd name="connsiteY46-2014" fmla="*/ 806873 h 13717085"/>
              <a:gd name="connsiteX47-2015" fmla="*/ 5935980 w 5935980"/>
              <a:gd name="connsiteY47-2016" fmla="*/ 816425 h 13717085"/>
              <a:gd name="connsiteX48-2017" fmla="*/ 5935980 w 5935980"/>
              <a:gd name="connsiteY48-2018" fmla="*/ 12894126 h 13717085"/>
              <a:gd name="connsiteX49-2019" fmla="*/ 5925145 w 5935980"/>
              <a:gd name="connsiteY49-2020" fmla="*/ 12934579 h 13717085"/>
              <a:gd name="connsiteX50-2021" fmla="*/ 5923542 w 5935980"/>
              <a:gd name="connsiteY50-2022" fmla="*/ 12968437 h 13717085"/>
              <a:gd name="connsiteX51-2023" fmla="*/ 5183879 w 5935980"/>
              <a:gd name="connsiteY51-2024" fmla="*/ 13712811 h 13717085"/>
              <a:gd name="connsiteX52-2025" fmla="*/ 5099231 w 5935980"/>
              <a:gd name="connsiteY52-2026" fmla="*/ 13717085 h 13717085"/>
              <a:gd name="connsiteX53-2027" fmla="*/ 5099191 w 5935980"/>
              <a:gd name="connsiteY53-2028" fmla="*/ 13717085 h 13717085"/>
              <a:gd name="connsiteX54-2029" fmla="*/ 0 w 5935980"/>
              <a:gd name="connsiteY54-2030" fmla="*/ 13717085 h 13717085"/>
              <a:gd name="connsiteX55-2031" fmla="*/ 0 w 5935980"/>
              <a:gd name="connsiteY55-2032" fmla="*/ 1085 h 13717085"/>
              <a:gd name="connsiteX0-2033" fmla="*/ 0 w 5935980"/>
              <a:gd name="connsiteY0-2034" fmla="*/ 1085 h 13717085"/>
              <a:gd name="connsiteX1-2035" fmla="*/ 5099211 w 5935980"/>
              <a:gd name="connsiteY1-2036" fmla="*/ 1085 h 13717085"/>
              <a:gd name="connsiteX2-2037" fmla="*/ 5098894 w 5935980"/>
              <a:gd name="connsiteY2-2038" fmla="*/ 1101 h 13717085"/>
              <a:gd name="connsiteX3-2039" fmla="*/ 5019768 w 5935980"/>
              <a:gd name="connsiteY3-2040" fmla="*/ 4847 h 13717085"/>
              <a:gd name="connsiteX4-2041" fmla="*/ 5017075 w 5935980"/>
              <a:gd name="connsiteY4-2042" fmla="*/ 5232 h 13717085"/>
              <a:gd name="connsiteX5-2043" fmla="*/ 5014543 w 5935980"/>
              <a:gd name="connsiteY5-2044" fmla="*/ 5360 h 13717085"/>
              <a:gd name="connsiteX6-2045" fmla="*/ 4990222 w 5935980"/>
              <a:gd name="connsiteY6-2046" fmla="*/ 9072 h 13717085"/>
              <a:gd name="connsiteX7-2047" fmla="*/ 4942451 w 5935980"/>
              <a:gd name="connsiteY7-2048" fmla="*/ 15903 h 13717085"/>
              <a:gd name="connsiteX8-2049" fmla="*/ 4939108 w 5935980"/>
              <a:gd name="connsiteY8-2050" fmla="*/ 16873 h 13717085"/>
              <a:gd name="connsiteX9-2051" fmla="*/ 4932321 w 5935980"/>
              <a:gd name="connsiteY9-2052" fmla="*/ 17909 h 13717085"/>
              <a:gd name="connsiteX10-2053" fmla="*/ 4852962 w 5935980"/>
              <a:gd name="connsiteY10-2054" fmla="*/ 38314 h 13717085"/>
              <a:gd name="connsiteX11-2055" fmla="*/ 4806057 w 5935980"/>
              <a:gd name="connsiteY11-2056" fmla="*/ 55482 h 13717085"/>
              <a:gd name="connsiteX12-2057" fmla="*/ 4795570 w 5935980"/>
              <a:gd name="connsiteY12-2058" fmla="*/ 58525 h 13717085"/>
              <a:gd name="connsiteX13-2059" fmla="*/ 4789813 w 5935980"/>
              <a:gd name="connsiteY13-2060" fmla="*/ 61428 h 13717085"/>
              <a:gd name="connsiteX14-2061" fmla="*/ 4776880 w 5935980"/>
              <a:gd name="connsiteY14-2062" fmla="*/ 66161 h 13717085"/>
              <a:gd name="connsiteX15-2063" fmla="*/ 4730659 w 5935980"/>
              <a:gd name="connsiteY15-2064" fmla="*/ 91249 h 13717085"/>
              <a:gd name="connsiteX16-2065" fmla="*/ 4661312 w 5935980"/>
              <a:gd name="connsiteY16-2066" fmla="*/ 126209 h 13717085"/>
              <a:gd name="connsiteX17-2067" fmla="*/ 4648802 w 5935980"/>
              <a:gd name="connsiteY17-2068" fmla="*/ 135679 h 13717085"/>
              <a:gd name="connsiteX18-2069" fmla="*/ 4482795 w 5935980"/>
              <a:gd name="connsiteY18-2070" fmla="*/ 281037 h 13717085"/>
              <a:gd name="connsiteX19-2071" fmla="*/ 4441639 w 5935980"/>
              <a:gd name="connsiteY19-2072" fmla="*/ 325784 h 13717085"/>
              <a:gd name="connsiteX20-2073" fmla="*/ 4427740 w 5935980"/>
              <a:gd name="connsiteY20-2074" fmla="*/ 347765 h 13717085"/>
              <a:gd name="connsiteX21-2075" fmla="*/ 4412544 w 5935980"/>
              <a:gd name="connsiteY21-2076" fmla="*/ 366183 h 13717085"/>
              <a:gd name="connsiteX22-2077" fmla="*/ 4391022 w 5935980"/>
              <a:gd name="connsiteY22-2078" fmla="*/ 405834 h 13717085"/>
              <a:gd name="connsiteX23-2079" fmla="*/ 4361712 w 5935980"/>
              <a:gd name="connsiteY23-2080" fmla="*/ 452188 h 13717085"/>
              <a:gd name="connsiteX24-2081" fmla="*/ 4349980 w 5935980"/>
              <a:gd name="connsiteY24-2082" fmla="*/ 481450 h 13717085"/>
              <a:gd name="connsiteX25-2083" fmla="*/ 4336195 w 5935980"/>
              <a:gd name="connsiteY25-2084" fmla="*/ 506846 h 13717085"/>
              <a:gd name="connsiteX26-2085" fmla="*/ 4308348 w 5935980"/>
              <a:gd name="connsiteY26-2086" fmla="*/ 582928 h 13717085"/>
              <a:gd name="connsiteX27-2087" fmla="*/ 4306660 w 5935980"/>
              <a:gd name="connsiteY27-2088" fmla="*/ 589493 h 13717085"/>
              <a:gd name="connsiteX28-2089" fmla="*/ 4303866 w 5935980"/>
              <a:gd name="connsiteY28-2090" fmla="*/ 600361 h 13717085"/>
              <a:gd name="connsiteX29-2091" fmla="*/ 4303866 w 5935980"/>
              <a:gd name="connsiteY29-2092" fmla="*/ 600361 h 13717085"/>
              <a:gd name="connsiteX30-2093" fmla="*/ 4349980 w 5935980"/>
              <a:gd name="connsiteY30-2094" fmla="*/ 481450 h 13717085"/>
              <a:gd name="connsiteX31-2095" fmla="*/ 4391022 w 5935980"/>
              <a:gd name="connsiteY31-2096" fmla="*/ 405834 h 13717085"/>
              <a:gd name="connsiteX32-2097" fmla="*/ 4427740 w 5935980"/>
              <a:gd name="connsiteY32-2098" fmla="*/ 347765 h 13717085"/>
              <a:gd name="connsiteX33-2099" fmla="*/ 4730659 w 5935980"/>
              <a:gd name="connsiteY33-2100" fmla="*/ 91249 h 13717085"/>
              <a:gd name="connsiteX34-2101" fmla="*/ 4806057 w 5935980"/>
              <a:gd name="connsiteY34-2102" fmla="*/ 55482 h 13717085"/>
              <a:gd name="connsiteX35-2103" fmla="*/ 4939108 w 5935980"/>
              <a:gd name="connsiteY35-2104" fmla="*/ 16873 h 13717085"/>
              <a:gd name="connsiteX36-2105" fmla="*/ 5017075 w 5935980"/>
              <a:gd name="connsiteY36-2106" fmla="*/ 5232 h 13717085"/>
              <a:gd name="connsiteX37-2107" fmla="*/ 5098894 w 5935980"/>
              <a:gd name="connsiteY37-2108" fmla="*/ 1101 h 13717085"/>
              <a:gd name="connsiteX38-2109" fmla="*/ 5099211 w 5935980"/>
              <a:gd name="connsiteY38-2110" fmla="*/ 1086 h 13717085"/>
              <a:gd name="connsiteX39-2111" fmla="*/ 5099212 w 5935980"/>
              <a:gd name="connsiteY39-2112" fmla="*/ 1086 h 13717085"/>
              <a:gd name="connsiteX40-2113" fmla="*/ 5099211 w 5935980"/>
              <a:gd name="connsiteY40-2114" fmla="*/ 1085 h 13717085"/>
              <a:gd name="connsiteX41-2115" fmla="*/ 5130039 w 5935980"/>
              <a:gd name="connsiteY41-2116" fmla="*/ 1316 h 13717085"/>
              <a:gd name="connsiteX42-2117" fmla="*/ 5153050 w 5935980"/>
              <a:gd name="connsiteY42-2118" fmla="*/ 6514 h 13717085"/>
              <a:gd name="connsiteX43-2119" fmla="*/ 5266101 w 5935980"/>
              <a:gd name="connsiteY43-2120" fmla="*/ 17910 h 13717085"/>
              <a:gd name="connsiteX44-2121" fmla="*/ 5923028 w 5935980"/>
              <a:gd name="connsiteY44-2122" fmla="*/ 744511 h 13717085"/>
              <a:gd name="connsiteX45-2123" fmla="*/ 5926177 w 5935980"/>
              <a:gd name="connsiteY45-2124" fmla="*/ 806873 h 13717085"/>
              <a:gd name="connsiteX46-2125" fmla="*/ 5935980 w 5935980"/>
              <a:gd name="connsiteY46-2126" fmla="*/ 816425 h 13717085"/>
              <a:gd name="connsiteX47-2127" fmla="*/ 5935980 w 5935980"/>
              <a:gd name="connsiteY47-2128" fmla="*/ 12894126 h 13717085"/>
              <a:gd name="connsiteX48-2129" fmla="*/ 5925145 w 5935980"/>
              <a:gd name="connsiteY48-2130" fmla="*/ 12934579 h 13717085"/>
              <a:gd name="connsiteX49-2131" fmla="*/ 5923542 w 5935980"/>
              <a:gd name="connsiteY49-2132" fmla="*/ 12968437 h 13717085"/>
              <a:gd name="connsiteX50-2133" fmla="*/ 5183879 w 5935980"/>
              <a:gd name="connsiteY50-2134" fmla="*/ 13712811 h 13717085"/>
              <a:gd name="connsiteX51-2135" fmla="*/ 5099231 w 5935980"/>
              <a:gd name="connsiteY51-2136" fmla="*/ 13717085 h 13717085"/>
              <a:gd name="connsiteX52-2137" fmla="*/ 5099191 w 5935980"/>
              <a:gd name="connsiteY52-2138" fmla="*/ 13717085 h 13717085"/>
              <a:gd name="connsiteX53-2139" fmla="*/ 0 w 5935980"/>
              <a:gd name="connsiteY53-2140" fmla="*/ 13717085 h 13717085"/>
              <a:gd name="connsiteX54-2141" fmla="*/ 0 w 5935980"/>
              <a:gd name="connsiteY54-2142" fmla="*/ 1085 h 13717085"/>
              <a:gd name="connsiteX0-2143" fmla="*/ 0 w 5935980"/>
              <a:gd name="connsiteY0-2144" fmla="*/ 1085 h 13717085"/>
              <a:gd name="connsiteX1-2145" fmla="*/ 5099211 w 5935980"/>
              <a:gd name="connsiteY1-2146" fmla="*/ 1085 h 13717085"/>
              <a:gd name="connsiteX2-2147" fmla="*/ 5098894 w 5935980"/>
              <a:gd name="connsiteY2-2148" fmla="*/ 1101 h 13717085"/>
              <a:gd name="connsiteX3-2149" fmla="*/ 5019768 w 5935980"/>
              <a:gd name="connsiteY3-2150" fmla="*/ 4847 h 13717085"/>
              <a:gd name="connsiteX4-2151" fmla="*/ 5017075 w 5935980"/>
              <a:gd name="connsiteY4-2152" fmla="*/ 5232 h 13717085"/>
              <a:gd name="connsiteX5-2153" fmla="*/ 5014543 w 5935980"/>
              <a:gd name="connsiteY5-2154" fmla="*/ 5360 h 13717085"/>
              <a:gd name="connsiteX6-2155" fmla="*/ 4990222 w 5935980"/>
              <a:gd name="connsiteY6-2156" fmla="*/ 9072 h 13717085"/>
              <a:gd name="connsiteX7-2157" fmla="*/ 4942451 w 5935980"/>
              <a:gd name="connsiteY7-2158" fmla="*/ 15903 h 13717085"/>
              <a:gd name="connsiteX8-2159" fmla="*/ 4939108 w 5935980"/>
              <a:gd name="connsiteY8-2160" fmla="*/ 16873 h 13717085"/>
              <a:gd name="connsiteX9-2161" fmla="*/ 4932321 w 5935980"/>
              <a:gd name="connsiteY9-2162" fmla="*/ 17909 h 13717085"/>
              <a:gd name="connsiteX10-2163" fmla="*/ 4852962 w 5935980"/>
              <a:gd name="connsiteY10-2164" fmla="*/ 38314 h 13717085"/>
              <a:gd name="connsiteX11-2165" fmla="*/ 4806057 w 5935980"/>
              <a:gd name="connsiteY11-2166" fmla="*/ 55482 h 13717085"/>
              <a:gd name="connsiteX12-2167" fmla="*/ 4795570 w 5935980"/>
              <a:gd name="connsiteY12-2168" fmla="*/ 58525 h 13717085"/>
              <a:gd name="connsiteX13-2169" fmla="*/ 4789813 w 5935980"/>
              <a:gd name="connsiteY13-2170" fmla="*/ 61428 h 13717085"/>
              <a:gd name="connsiteX14-2171" fmla="*/ 4776880 w 5935980"/>
              <a:gd name="connsiteY14-2172" fmla="*/ 66161 h 13717085"/>
              <a:gd name="connsiteX15-2173" fmla="*/ 4730659 w 5935980"/>
              <a:gd name="connsiteY15-2174" fmla="*/ 91249 h 13717085"/>
              <a:gd name="connsiteX16-2175" fmla="*/ 4661312 w 5935980"/>
              <a:gd name="connsiteY16-2176" fmla="*/ 126209 h 13717085"/>
              <a:gd name="connsiteX17-2177" fmla="*/ 4482795 w 5935980"/>
              <a:gd name="connsiteY17-2178" fmla="*/ 281037 h 13717085"/>
              <a:gd name="connsiteX18-2179" fmla="*/ 4441639 w 5935980"/>
              <a:gd name="connsiteY18-2180" fmla="*/ 325784 h 13717085"/>
              <a:gd name="connsiteX19-2181" fmla="*/ 4427740 w 5935980"/>
              <a:gd name="connsiteY19-2182" fmla="*/ 347765 h 13717085"/>
              <a:gd name="connsiteX20-2183" fmla="*/ 4412544 w 5935980"/>
              <a:gd name="connsiteY20-2184" fmla="*/ 366183 h 13717085"/>
              <a:gd name="connsiteX21-2185" fmla="*/ 4391022 w 5935980"/>
              <a:gd name="connsiteY21-2186" fmla="*/ 405834 h 13717085"/>
              <a:gd name="connsiteX22-2187" fmla="*/ 4361712 w 5935980"/>
              <a:gd name="connsiteY22-2188" fmla="*/ 452188 h 13717085"/>
              <a:gd name="connsiteX23-2189" fmla="*/ 4349980 w 5935980"/>
              <a:gd name="connsiteY23-2190" fmla="*/ 481450 h 13717085"/>
              <a:gd name="connsiteX24-2191" fmla="*/ 4336195 w 5935980"/>
              <a:gd name="connsiteY24-2192" fmla="*/ 506846 h 13717085"/>
              <a:gd name="connsiteX25-2193" fmla="*/ 4308348 w 5935980"/>
              <a:gd name="connsiteY25-2194" fmla="*/ 582928 h 13717085"/>
              <a:gd name="connsiteX26-2195" fmla="*/ 4306660 w 5935980"/>
              <a:gd name="connsiteY26-2196" fmla="*/ 589493 h 13717085"/>
              <a:gd name="connsiteX27-2197" fmla="*/ 4303866 w 5935980"/>
              <a:gd name="connsiteY27-2198" fmla="*/ 600361 h 13717085"/>
              <a:gd name="connsiteX28-2199" fmla="*/ 4303866 w 5935980"/>
              <a:gd name="connsiteY28-2200" fmla="*/ 600361 h 13717085"/>
              <a:gd name="connsiteX29-2201" fmla="*/ 4349980 w 5935980"/>
              <a:gd name="connsiteY29-2202" fmla="*/ 481450 h 13717085"/>
              <a:gd name="connsiteX30-2203" fmla="*/ 4391022 w 5935980"/>
              <a:gd name="connsiteY30-2204" fmla="*/ 405834 h 13717085"/>
              <a:gd name="connsiteX31-2205" fmla="*/ 4427740 w 5935980"/>
              <a:gd name="connsiteY31-2206" fmla="*/ 347765 h 13717085"/>
              <a:gd name="connsiteX32-2207" fmla="*/ 4730659 w 5935980"/>
              <a:gd name="connsiteY32-2208" fmla="*/ 91249 h 13717085"/>
              <a:gd name="connsiteX33-2209" fmla="*/ 4806057 w 5935980"/>
              <a:gd name="connsiteY33-2210" fmla="*/ 55482 h 13717085"/>
              <a:gd name="connsiteX34-2211" fmla="*/ 4939108 w 5935980"/>
              <a:gd name="connsiteY34-2212" fmla="*/ 16873 h 13717085"/>
              <a:gd name="connsiteX35-2213" fmla="*/ 5017075 w 5935980"/>
              <a:gd name="connsiteY35-2214" fmla="*/ 5232 h 13717085"/>
              <a:gd name="connsiteX36-2215" fmla="*/ 5098894 w 5935980"/>
              <a:gd name="connsiteY36-2216" fmla="*/ 1101 h 13717085"/>
              <a:gd name="connsiteX37-2217" fmla="*/ 5099211 w 5935980"/>
              <a:gd name="connsiteY37-2218" fmla="*/ 1086 h 13717085"/>
              <a:gd name="connsiteX38-2219" fmla="*/ 5099212 w 5935980"/>
              <a:gd name="connsiteY38-2220" fmla="*/ 1086 h 13717085"/>
              <a:gd name="connsiteX39-2221" fmla="*/ 5099211 w 5935980"/>
              <a:gd name="connsiteY39-2222" fmla="*/ 1085 h 13717085"/>
              <a:gd name="connsiteX40-2223" fmla="*/ 5130039 w 5935980"/>
              <a:gd name="connsiteY40-2224" fmla="*/ 1316 h 13717085"/>
              <a:gd name="connsiteX41-2225" fmla="*/ 5153050 w 5935980"/>
              <a:gd name="connsiteY41-2226" fmla="*/ 6514 h 13717085"/>
              <a:gd name="connsiteX42-2227" fmla="*/ 5266101 w 5935980"/>
              <a:gd name="connsiteY42-2228" fmla="*/ 17910 h 13717085"/>
              <a:gd name="connsiteX43-2229" fmla="*/ 5923028 w 5935980"/>
              <a:gd name="connsiteY43-2230" fmla="*/ 744511 h 13717085"/>
              <a:gd name="connsiteX44-2231" fmla="*/ 5926177 w 5935980"/>
              <a:gd name="connsiteY44-2232" fmla="*/ 806873 h 13717085"/>
              <a:gd name="connsiteX45-2233" fmla="*/ 5935980 w 5935980"/>
              <a:gd name="connsiteY45-2234" fmla="*/ 816425 h 13717085"/>
              <a:gd name="connsiteX46-2235" fmla="*/ 5935980 w 5935980"/>
              <a:gd name="connsiteY46-2236" fmla="*/ 12894126 h 13717085"/>
              <a:gd name="connsiteX47-2237" fmla="*/ 5925145 w 5935980"/>
              <a:gd name="connsiteY47-2238" fmla="*/ 12934579 h 13717085"/>
              <a:gd name="connsiteX48-2239" fmla="*/ 5923542 w 5935980"/>
              <a:gd name="connsiteY48-2240" fmla="*/ 12968437 h 13717085"/>
              <a:gd name="connsiteX49-2241" fmla="*/ 5183879 w 5935980"/>
              <a:gd name="connsiteY49-2242" fmla="*/ 13712811 h 13717085"/>
              <a:gd name="connsiteX50-2243" fmla="*/ 5099231 w 5935980"/>
              <a:gd name="connsiteY50-2244" fmla="*/ 13717085 h 13717085"/>
              <a:gd name="connsiteX51-2245" fmla="*/ 5099191 w 5935980"/>
              <a:gd name="connsiteY51-2246" fmla="*/ 13717085 h 13717085"/>
              <a:gd name="connsiteX52-2247" fmla="*/ 0 w 5935980"/>
              <a:gd name="connsiteY52-2248" fmla="*/ 13717085 h 13717085"/>
              <a:gd name="connsiteX53-2249" fmla="*/ 0 w 5935980"/>
              <a:gd name="connsiteY53-2250" fmla="*/ 1085 h 13717085"/>
              <a:gd name="connsiteX0-2251" fmla="*/ 0 w 5935980"/>
              <a:gd name="connsiteY0-2252" fmla="*/ 1085 h 13717085"/>
              <a:gd name="connsiteX1-2253" fmla="*/ 5099211 w 5935980"/>
              <a:gd name="connsiteY1-2254" fmla="*/ 1085 h 13717085"/>
              <a:gd name="connsiteX2-2255" fmla="*/ 5098894 w 5935980"/>
              <a:gd name="connsiteY2-2256" fmla="*/ 1101 h 13717085"/>
              <a:gd name="connsiteX3-2257" fmla="*/ 5019768 w 5935980"/>
              <a:gd name="connsiteY3-2258" fmla="*/ 4847 h 13717085"/>
              <a:gd name="connsiteX4-2259" fmla="*/ 5017075 w 5935980"/>
              <a:gd name="connsiteY4-2260" fmla="*/ 5232 h 13717085"/>
              <a:gd name="connsiteX5-2261" fmla="*/ 5014543 w 5935980"/>
              <a:gd name="connsiteY5-2262" fmla="*/ 5360 h 13717085"/>
              <a:gd name="connsiteX6-2263" fmla="*/ 4990222 w 5935980"/>
              <a:gd name="connsiteY6-2264" fmla="*/ 9072 h 13717085"/>
              <a:gd name="connsiteX7-2265" fmla="*/ 4942451 w 5935980"/>
              <a:gd name="connsiteY7-2266" fmla="*/ 15903 h 13717085"/>
              <a:gd name="connsiteX8-2267" fmla="*/ 4939108 w 5935980"/>
              <a:gd name="connsiteY8-2268" fmla="*/ 16873 h 13717085"/>
              <a:gd name="connsiteX9-2269" fmla="*/ 4932321 w 5935980"/>
              <a:gd name="connsiteY9-2270" fmla="*/ 17909 h 13717085"/>
              <a:gd name="connsiteX10-2271" fmla="*/ 4852962 w 5935980"/>
              <a:gd name="connsiteY10-2272" fmla="*/ 38314 h 13717085"/>
              <a:gd name="connsiteX11-2273" fmla="*/ 4806057 w 5935980"/>
              <a:gd name="connsiteY11-2274" fmla="*/ 55482 h 13717085"/>
              <a:gd name="connsiteX12-2275" fmla="*/ 4795570 w 5935980"/>
              <a:gd name="connsiteY12-2276" fmla="*/ 58525 h 13717085"/>
              <a:gd name="connsiteX13-2277" fmla="*/ 4789813 w 5935980"/>
              <a:gd name="connsiteY13-2278" fmla="*/ 61428 h 13717085"/>
              <a:gd name="connsiteX14-2279" fmla="*/ 4776880 w 5935980"/>
              <a:gd name="connsiteY14-2280" fmla="*/ 66161 h 13717085"/>
              <a:gd name="connsiteX15-2281" fmla="*/ 4730659 w 5935980"/>
              <a:gd name="connsiteY15-2282" fmla="*/ 91249 h 13717085"/>
              <a:gd name="connsiteX16-2283" fmla="*/ 4482795 w 5935980"/>
              <a:gd name="connsiteY16-2284" fmla="*/ 281037 h 13717085"/>
              <a:gd name="connsiteX17-2285" fmla="*/ 4441639 w 5935980"/>
              <a:gd name="connsiteY17-2286" fmla="*/ 325784 h 13717085"/>
              <a:gd name="connsiteX18-2287" fmla="*/ 4427740 w 5935980"/>
              <a:gd name="connsiteY18-2288" fmla="*/ 347765 h 13717085"/>
              <a:gd name="connsiteX19-2289" fmla="*/ 4412544 w 5935980"/>
              <a:gd name="connsiteY19-2290" fmla="*/ 366183 h 13717085"/>
              <a:gd name="connsiteX20-2291" fmla="*/ 4391022 w 5935980"/>
              <a:gd name="connsiteY20-2292" fmla="*/ 405834 h 13717085"/>
              <a:gd name="connsiteX21-2293" fmla="*/ 4361712 w 5935980"/>
              <a:gd name="connsiteY21-2294" fmla="*/ 452188 h 13717085"/>
              <a:gd name="connsiteX22-2295" fmla="*/ 4349980 w 5935980"/>
              <a:gd name="connsiteY22-2296" fmla="*/ 481450 h 13717085"/>
              <a:gd name="connsiteX23-2297" fmla="*/ 4336195 w 5935980"/>
              <a:gd name="connsiteY23-2298" fmla="*/ 506846 h 13717085"/>
              <a:gd name="connsiteX24-2299" fmla="*/ 4308348 w 5935980"/>
              <a:gd name="connsiteY24-2300" fmla="*/ 582928 h 13717085"/>
              <a:gd name="connsiteX25-2301" fmla="*/ 4306660 w 5935980"/>
              <a:gd name="connsiteY25-2302" fmla="*/ 589493 h 13717085"/>
              <a:gd name="connsiteX26-2303" fmla="*/ 4303866 w 5935980"/>
              <a:gd name="connsiteY26-2304" fmla="*/ 600361 h 13717085"/>
              <a:gd name="connsiteX27-2305" fmla="*/ 4303866 w 5935980"/>
              <a:gd name="connsiteY27-2306" fmla="*/ 600361 h 13717085"/>
              <a:gd name="connsiteX28-2307" fmla="*/ 4349980 w 5935980"/>
              <a:gd name="connsiteY28-2308" fmla="*/ 481450 h 13717085"/>
              <a:gd name="connsiteX29-2309" fmla="*/ 4391022 w 5935980"/>
              <a:gd name="connsiteY29-2310" fmla="*/ 405834 h 13717085"/>
              <a:gd name="connsiteX30-2311" fmla="*/ 4427740 w 5935980"/>
              <a:gd name="connsiteY30-2312" fmla="*/ 347765 h 13717085"/>
              <a:gd name="connsiteX31-2313" fmla="*/ 4730659 w 5935980"/>
              <a:gd name="connsiteY31-2314" fmla="*/ 91249 h 13717085"/>
              <a:gd name="connsiteX32-2315" fmla="*/ 4806057 w 5935980"/>
              <a:gd name="connsiteY32-2316" fmla="*/ 55482 h 13717085"/>
              <a:gd name="connsiteX33-2317" fmla="*/ 4939108 w 5935980"/>
              <a:gd name="connsiteY33-2318" fmla="*/ 16873 h 13717085"/>
              <a:gd name="connsiteX34-2319" fmla="*/ 5017075 w 5935980"/>
              <a:gd name="connsiteY34-2320" fmla="*/ 5232 h 13717085"/>
              <a:gd name="connsiteX35-2321" fmla="*/ 5098894 w 5935980"/>
              <a:gd name="connsiteY35-2322" fmla="*/ 1101 h 13717085"/>
              <a:gd name="connsiteX36-2323" fmla="*/ 5099211 w 5935980"/>
              <a:gd name="connsiteY36-2324" fmla="*/ 1086 h 13717085"/>
              <a:gd name="connsiteX37-2325" fmla="*/ 5099212 w 5935980"/>
              <a:gd name="connsiteY37-2326" fmla="*/ 1086 h 13717085"/>
              <a:gd name="connsiteX38-2327" fmla="*/ 5099211 w 5935980"/>
              <a:gd name="connsiteY38-2328" fmla="*/ 1085 h 13717085"/>
              <a:gd name="connsiteX39-2329" fmla="*/ 5130039 w 5935980"/>
              <a:gd name="connsiteY39-2330" fmla="*/ 1316 h 13717085"/>
              <a:gd name="connsiteX40-2331" fmla="*/ 5153050 w 5935980"/>
              <a:gd name="connsiteY40-2332" fmla="*/ 6514 h 13717085"/>
              <a:gd name="connsiteX41-2333" fmla="*/ 5266101 w 5935980"/>
              <a:gd name="connsiteY41-2334" fmla="*/ 17910 h 13717085"/>
              <a:gd name="connsiteX42-2335" fmla="*/ 5923028 w 5935980"/>
              <a:gd name="connsiteY42-2336" fmla="*/ 744511 h 13717085"/>
              <a:gd name="connsiteX43-2337" fmla="*/ 5926177 w 5935980"/>
              <a:gd name="connsiteY43-2338" fmla="*/ 806873 h 13717085"/>
              <a:gd name="connsiteX44-2339" fmla="*/ 5935980 w 5935980"/>
              <a:gd name="connsiteY44-2340" fmla="*/ 816425 h 13717085"/>
              <a:gd name="connsiteX45-2341" fmla="*/ 5935980 w 5935980"/>
              <a:gd name="connsiteY45-2342" fmla="*/ 12894126 h 13717085"/>
              <a:gd name="connsiteX46-2343" fmla="*/ 5925145 w 5935980"/>
              <a:gd name="connsiteY46-2344" fmla="*/ 12934579 h 13717085"/>
              <a:gd name="connsiteX47-2345" fmla="*/ 5923542 w 5935980"/>
              <a:gd name="connsiteY47-2346" fmla="*/ 12968437 h 13717085"/>
              <a:gd name="connsiteX48-2347" fmla="*/ 5183879 w 5935980"/>
              <a:gd name="connsiteY48-2348" fmla="*/ 13712811 h 13717085"/>
              <a:gd name="connsiteX49-2349" fmla="*/ 5099231 w 5935980"/>
              <a:gd name="connsiteY49-2350" fmla="*/ 13717085 h 13717085"/>
              <a:gd name="connsiteX50-2351" fmla="*/ 5099191 w 5935980"/>
              <a:gd name="connsiteY50-2352" fmla="*/ 13717085 h 13717085"/>
              <a:gd name="connsiteX51-2353" fmla="*/ 0 w 5935980"/>
              <a:gd name="connsiteY51-2354" fmla="*/ 13717085 h 13717085"/>
              <a:gd name="connsiteX52-2355" fmla="*/ 0 w 5935980"/>
              <a:gd name="connsiteY52-2356" fmla="*/ 1085 h 13717085"/>
              <a:gd name="connsiteX0-2357" fmla="*/ 0 w 5935980"/>
              <a:gd name="connsiteY0-2358" fmla="*/ 1085 h 13717085"/>
              <a:gd name="connsiteX1-2359" fmla="*/ 5099211 w 5935980"/>
              <a:gd name="connsiteY1-2360" fmla="*/ 1085 h 13717085"/>
              <a:gd name="connsiteX2-2361" fmla="*/ 5098894 w 5935980"/>
              <a:gd name="connsiteY2-2362" fmla="*/ 1101 h 13717085"/>
              <a:gd name="connsiteX3-2363" fmla="*/ 5019768 w 5935980"/>
              <a:gd name="connsiteY3-2364" fmla="*/ 4847 h 13717085"/>
              <a:gd name="connsiteX4-2365" fmla="*/ 5017075 w 5935980"/>
              <a:gd name="connsiteY4-2366" fmla="*/ 5232 h 13717085"/>
              <a:gd name="connsiteX5-2367" fmla="*/ 5014543 w 5935980"/>
              <a:gd name="connsiteY5-2368" fmla="*/ 5360 h 13717085"/>
              <a:gd name="connsiteX6-2369" fmla="*/ 4990222 w 5935980"/>
              <a:gd name="connsiteY6-2370" fmla="*/ 9072 h 13717085"/>
              <a:gd name="connsiteX7-2371" fmla="*/ 4942451 w 5935980"/>
              <a:gd name="connsiteY7-2372" fmla="*/ 15903 h 13717085"/>
              <a:gd name="connsiteX8-2373" fmla="*/ 4939108 w 5935980"/>
              <a:gd name="connsiteY8-2374" fmla="*/ 16873 h 13717085"/>
              <a:gd name="connsiteX9-2375" fmla="*/ 4932321 w 5935980"/>
              <a:gd name="connsiteY9-2376" fmla="*/ 17909 h 13717085"/>
              <a:gd name="connsiteX10-2377" fmla="*/ 4852962 w 5935980"/>
              <a:gd name="connsiteY10-2378" fmla="*/ 38314 h 13717085"/>
              <a:gd name="connsiteX11-2379" fmla="*/ 4806057 w 5935980"/>
              <a:gd name="connsiteY11-2380" fmla="*/ 55482 h 13717085"/>
              <a:gd name="connsiteX12-2381" fmla="*/ 4795570 w 5935980"/>
              <a:gd name="connsiteY12-2382" fmla="*/ 58525 h 13717085"/>
              <a:gd name="connsiteX13-2383" fmla="*/ 4789813 w 5935980"/>
              <a:gd name="connsiteY13-2384" fmla="*/ 61428 h 13717085"/>
              <a:gd name="connsiteX14-2385" fmla="*/ 4776880 w 5935980"/>
              <a:gd name="connsiteY14-2386" fmla="*/ 66161 h 13717085"/>
              <a:gd name="connsiteX15-2387" fmla="*/ 4730659 w 5935980"/>
              <a:gd name="connsiteY15-2388" fmla="*/ 91249 h 13717085"/>
              <a:gd name="connsiteX16-2389" fmla="*/ 4482795 w 5935980"/>
              <a:gd name="connsiteY16-2390" fmla="*/ 281037 h 13717085"/>
              <a:gd name="connsiteX17-2391" fmla="*/ 4441639 w 5935980"/>
              <a:gd name="connsiteY17-2392" fmla="*/ 325784 h 13717085"/>
              <a:gd name="connsiteX18-2393" fmla="*/ 4427740 w 5935980"/>
              <a:gd name="connsiteY18-2394" fmla="*/ 347765 h 13717085"/>
              <a:gd name="connsiteX19-2395" fmla="*/ 4412544 w 5935980"/>
              <a:gd name="connsiteY19-2396" fmla="*/ 366183 h 13717085"/>
              <a:gd name="connsiteX20-2397" fmla="*/ 4391022 w 5935980"/>
              <a:gd name="connsiteY20-2398" fmla="*/ 405834 h 13717085"/>
              <a:gd name="connsiteX21-2399" fmla="*/ 4361712 w 5935980"/>
              <a:gd name="connsiteY21-2400" fmla="*/ 452188 h 13717085"/>
              <a:gd name="connsiteX22-2401" fmla="*/ 4349980 w 5935980"/>
              <a:gd name="connsiteY22-2402" fmla="*/ 481450 h 13717085"/>
              <a:gd name="connsiteX23-2403" fmla="*/ 4336195 w 5935980"/>
              <a:gd name="connsiteY23-2404" fmla="*/ 506846 h 13717085"/>
              <a:gd name="connsiteX24-2405" fmla="*/ 4308348 w 5935980"/>
              <a:gd name="connsiteY24-2406" fmla="*/ 582928 h 13717085"/>
              <a:gd name="connsiteX25-2407" fmla="*/ 4306660 w 5935980"/>
              <a:gd name="connsiteY25-2408" fmla="*/ 589493 h 13717085"/>
              <a:gd name="connsiteX26-2409" fmla="*/ 4303866 w 5935980"/>
              <a:gd name="connsiteY26-2410" fmla="*/ 600361 h 13717085"/>
              <a:gd name="connsiteX27-2411" fmla="*/ 4303866 w 5935980"/>
              <a:gd name="connsiteY27-2412" fmla="*/ 600361 h 13717085"/>
              <a:gd name="connsiteX28-2413" fmla="*/ 4349980 w 5935980"/>
              <a:gd name="connsiteY28-2414" fmla="*/ 481450 h 13717085"/>
              <a:gd name="connsiteX29-2415" fmla="*/ 4391022 w 5935980"/>
              <a:gd name="connsiteY29-2416" fmla="*/ 405834 h 13717085"/>
              <a:gd name="connsiteX30-2417" fmla="*/ 4427740 w 5935980"/>
              <a:gd name="connsiteY30-2418" fmla="*/ 347765 h 13717085"/>
              <a:gd name="connsiteX31-2419" fmla="*/ 4730659 w 5935980"/>
              <a:gd name="connsiteY31-2420" fmla="*/ 91249 h 13717085"/>
              <a:gd name="connsiteX32-2421" fmla="*/ 4733925 w 5935980"/>
              <a:gd name="connsiteY32-2422" fmla="*/ 72524 h 13717085"/>
              <a:gd name="connsiteX33-2423" fmla="*/ 4806057 w 5935980"/>
              <a:gd name="connsiteY33-2424" fmla="*/ 55482 h 13717085"/>
              <a:gd name="connsiteX34-2425" fmla="*/ 4939108 w 5935980"/>
              <a:gd name="connsiteY34-2426" fmla="*/ 16873 h 13717085"/>
              <a:gd name="connsiteX35-2427" fmla="*/ 5017075 w 5935980"/>
              <a:gd name="connsiteY35-2428" fmla="*/ 5232 h 13717085"/>
              <a:gd name="connsiteX36-2429" fmla="*/ 5098894 w 5935980"/>
              <a:gd name="connsiteY36-2430" fmla="*/ 1101 h 13717085"/>
              <a:gd name="connsiteX37-2431" fmla="*/ 5099211 w 5935980"/>
              <a:gd name="connsiteY37-2432" fmla="*/ 1086 h 13717085"/>
              <a:gd name="connsiteX38-2433" fmla="*/ 5099212 w 5935980"/>
              <a:gd name="connsiteY38-2434" fmla="*/ 1086 h 13717085"/>
              <a:gd name="connsiteX39-2435" fmla="*/ 5099211 w 5935980"/>
              <a:gd name="connsiteY39-2436" fmla="*/ 1085 h 13717085"/>
              <a:gd name="connsiteX40-2437" fmla="*/ 5130039 w 5935980"/>
              <a:gd name="connsiteY40-2438" fmla="*/ 1316 h 13717085"/>
              <a:gd name="connsiteX41-2439" fmla="*/ 5153050 w 5935980"/>
              <a:gd name="connsiteY41-2440" fmla="*/ 6514 h 13717085"/>
              <a:gd name="connsiteX42-2441" fmla="*/ 5266101 w 5935980"/>
              <a:gd name="connsiteY42-2442" fmla="*/ 17910 h 13717085"/>
              <a:gd name="connsiteX43-2443" fmla="*/ 5923028 w 5935980"/>
              <a:gd name="connsiteY43-2444" fmla="*/ 744511 h 13717085"/>
              <a:gd name="connsiteX44-2445" fmla="*/ 5926177 w 5935980"/>
              <a:gd name="connsiteY44-2446" fmla="*/ 806873 h 13717085"/>
              <a:gd name="connsiteX45-2447" fmla="*/ 5935980 w 5935980"/>
              <a:gd name="connsiteY45-2448" fmla="*/ 816425 h 13717085"/>
              <a:gd name="connsiteX46-2449" fmla="*/ 5935980 w 5935980"/>
              <a:gd name="connsiteY46-2450" fmla="*/ 12894126 h 13717085"/>
              <a:gd name="connsiteX47-2451" fmla="*/ 5925145 w 5935980"/>
              <a:gd name="connsiteY47-2452" fmla="*/ 12934579 h 13717085"/>
              <a:gd name="connsiteX48-2453" fmla="*/ 5923542 w 5935980"/>
              <a:gd name="connsiteY48-2454" fmla="*/ 12968437 h 13717085"/>
              <a:gd name="connsiteX49-2455" fmla="*/ 5183879 w 5935980"/>
              <a:gd name="connsiteY49-2456" fmla="*/ 13712811 h 13717085"/>
              <a:gd name="connsiteX50-2457" fmla="*/ 5099231 w 5935980"/>
              <a:gd name="connsiteY50-2458" fmla="*/ 13717085 h 13717085"/>
              <a:gd name="connsiteX51-2459" fmla="*/ 5099191 w 5935980"/>
              <a:gd name="connsiteY51-2460" fmla="*/ 13717085 h 13717085"/>
              <a:gd name="connsiteX52-2461" fmla="*/ 0 w 5935980"/>
              <a:gd name="connsiteY52-2462" fmla="*/ 13717085 h 13717085"/>
              <a:gd name="connsiteX53-2463" fmla="*/ 0 w 5935980"/>
              <a:gd name="connsiteY53-2464" fmla="*/ 1085 h 13717085"/>
              <a:gd name="connsiteX0-2465" fmla="*/ 0 w 5935980"/>
              <a:gd name="connsiteY0-2466" fmla="*/ 1085 h 13717085"/>
              <a:gd name="connsiteX1-2467" fmla="*/ 5099211 w 5935980"/>
              <a:gd name="connsiteY1-2468" fmla="*/ 1085 h 13717085"/>
              <a:gd name="connsiteX2-2469" fmla="*/ 5098894 w 5935980"/>
              <a:gd name="connsiteY2-2470" fmla="*/ 1101 h 13717085"/>
              <a:gd name="connsiteX3-2471" fmla="*/ 5019768 w 5935980"/>
              <a:gd name="connsiteY3-2472" fmla="*/ 4847 h 13717085"/>
              <a:gd name="connsiteX4-2473" fmla="*/ 5017075 w 5935980"/>
              <a:gd name="connsiteY4-2474" fmla="*/ 5232 h 13717085"/>
              <a:gd name="connsiteX5-2475" fmla="*/ 5014543 w 5935980"/>
              <a:gd name="connsiteY5-2476" fmla="*/ 5360 h 13717085"/>
              <a:gd name="connsiteX6-2477" fmla="*/ 4990222 w 5935980"/>
              <a:gd name="connsiteY6-2478" fmla="*/ 9072 h 13717085"/>
              <a:gd name="connsiteX7-2479" fmla="*/ 4942451 w 5935980"/>
              <a:gd name="connsiteY7-2480" fmla="*/ 15903 h 13717085"/>
              <a:gd name="connsiteX8-2481" fmla="*/ 4939108 w 5935980"/>
              <a:gd name="connsiteY8-2482" fmla="*/ 16873 h 13717085"/>
              <a:gd name="connsiteX9-2483" fmla="*/ 4932321 w 5935980"/>
              <a:gd name="connsiteY9-2484" fmla="*/ 17909 h 13717085"/>
              <a:gd name="connsiteX10-2485" fmla="*/ 4852962 w 5935980"/>
              <a:gd name="connsiteY10-2486" fmla="*/ 38314 h 13717085"/>
              <a:gd name="connsiteX11-2487" fmla="*/ 4806057 w 5935980"/>
              <a:gd name="connsiteY11-2488" fmla="*/ 55482 h 13717085"/>
              <a:gd name="connsiteX12-2489" fmla="*/ 4795570 w 5935980"/>
              <a:gd name="connsiteY12-2490" fmla="*/ 58525 h 13717085"/>
              <a:gd name="connsiteX13-2491" fmla="*/ 4789813 w 5935980"/>
              <a:gd name="connsiteY13-2492" fmla="*/ 61428 h 13717085"/>
              <a:gd name="connsiteX14-2493" fmla="*/ 4776880 w 5935980"/>
              <a:gd name="connsiteY14-2494" fmla="*/ 66161 h 13717085"/>
              <a:gd name="connsiteX15-2495" fmla="*/ 4730659 w 5935980"/>
              <a:gd name="connsiteY15-2496" fmla="*/ 91249 h 13717085"/>
              <a:gd name="connsiteX16-2497" fmla="*/ 4482795 w 5935980"/>
              <a:gd name="connsiteY16-2498" fmla="*/ 281037 h 13717085"/>
              <a:gd name="connsiteX17-2499" fmla="*/ 4441639 w 5935980"/>
              <a:gd name="connsiteY17-2500" fmla="*/ 325784 h 13717085"/>
              <a:gd name="connsiteX18-2501" fmla="*/ 4427740 w 5935980"/>
              <a:gd name="connsiteY18-2502" fmla="*/ 347765 h 13717085"/>
              <a:gd name="connsiteX19-2503" fmla="*/ 4412544 w 5935980"/>
              <a:gd name="connsiteY19-2504" fmla="*/ 366183 h 13717085"/>
              <a:gd name="connsiteX20-2505" fmla="*/ 4391022 w 5935980"/>
              <a:gd name="connsiteY20-2506" fmla="*/ 405834 h 13717085"/>
              <a:gd name="connsiteX21-2507" fmla="*/ 4361712 w 5935980"/>
              <a:gd name="connsiteY21-2508" fmla="*/ 452188 h 13717085"/>
              <a:gd name="connsiteX22-2509" fmla="*/ 4349980 w 5935980"/>
              <a:gd name="connsiteY22-2510" fmla="*/ 481450 h 13717085"/>
              <a:gd name="connsiteX23-2511" fmla="*/ 4336195 w 5935980"/>
              <a:gd name="connsiteY23-2512" fmla="*/ 506846 h 13717085"/>
              <a:gd name="connsiteX24-2513" fmla="*/ 4308348 w 5935980"/>
              <a:gd name="connsiteY24-2514" fmla="*/ 582928 h 13717085"/>
              <a:gd name="connsiteX25-2515" fmla="*/ 4306660 w 5935980"/>
              <a:gd name="connsiteY25-2516" fmla="*/ 589493 h 13717085"/>
              <a:gd name="connsiteX26-2517" fmla="*/ 4303866 w 5935980"/>
              <a:gd name="connsiteY26-2518" fmla="*/ 600361 h 13717085"/>
              <a:gd name="connsiteX27-2519" fmla="*/ 4303866 w 5935980"/>
              <a:gd name="connsiteY27-2520" fmla="*/ 600361 h 13717085"/>
              <a:gd name="connsiteX28-2521" fmla="*/ 4349980 w 5935980"/>
              <a:gd name="connsiteY28-2522" fmla="*/ 481450 h 13717085"/>
              <a:gd name="connsiteX29-2523" fmla="*/ 4391022 w 5935980"/>
              <a:gd name="connsiteY29-2524" fmla="*/ 405834 h 13717085"/>
              <a:gd name="connsiteX30-2525" fmla="*/ 4427740 w 5935980"/>
              <a:gd name="connsiteY30-2526" fmla="*/ 347765 h 13717085"/>
              <a:gd name="connsiteX31-2527" fmla="*/ 4730659 w 5935980"/>
              <a:gd name="connsiteY31-2528" fmla="*/ 91249 h 13717085"/>
              <a:gd name="connsiteX32-2529" fmla="*/ 4806057 w 5935980"/>
              <a:gd name="connsiteY32-2530" fmla="*/ 55482 h 13717085"/>
              <a:gd name="connsiteX33-2531" fmla="*/ 4939108 w 5935980"/>
              <a:gd name="connsiteY33-2532" fmla="*/ 16873 h 13717085"/>
              <a:gd name="connsiteX34-2533" fmla="*/ 5017075 w 5935980"/>
              <a:gd name="connsiteY34-2534" fmla="*/ 5232 h 13717085"/>
              <a:gd name="connsiteX35-2535" fmla="*/ 5098894 w 5935980"/>
              <a:gd name="connsiteY35-2536" fmla="*/ 1101 h 13717085"/>
              <a:gd name="connsiteX36-2537" fmla="*/ 5099211 w 5935980"/>
              <a:gd name="connsiteY36-2538" fmla="*/ 1086 h 13717085"/>
              <a:gd name="connsiteX37-2539" fmla="*/ 5099212 w 5935980"/>
              <a:gd name="connsiteY37-2540" fmla="*/ 1086 h 13717085"/>
              <a:gd name="connsiteX38-2541" fmla="*/ 5099211 w 5935980"/>
              <a:gd name="connsiteY38-2542" fmla="*/ 1085 h 13717085"/>
              <a:gd name="connsiteX39-2543" fmla="*/ 5130039 w 5935980"/>
              <a:gd name="connsiteY39-2544" fmla="*/ 1316 h 13717085"/>
              <a:gd name="connsiteX40-2545" fmla="*/ 5153050 w 5935980"/>
              <a:gd name="connsiteY40-2546" fmla="*/ 6514 h 13717085"/>
              <a:gd name="connsiteX41-2547" fmla="*/ 5266101 w 5935980"/>
              <a:gd name="connsiteY41-2548" fmla="*/ 17910 h 13717085"/>
              <a:gd name="connsiteX42-2549" fmla="*/ 5923028 w 5935980"/>
              <a:gd name="connsiteY42-2550" fmla="*/ 744511 h 13717085"/>
              <a:gd name="connsiteX43-2551" fmla="*/ 5926177 w 5935980"/>
              <a:gd name="connsiteY43-2552" fmla="*/ 806873 h 13717085"/>
              <a:gd name="connsiteX44-2553" fmla="*/ 5935980 w 5935980"/>
              <a:gd name="connsiteY44-2554" fmla="*/ 816425 h 13717085"/>
              <a:gd name="connsiteX45-2555" fmla="*/ 5935980 w 5935980"/>
              <a:gd name="connsiteY45-2556" fmla="*/ 12894126 h 13717085"/>
              <a:gd name="connsiteX46-2557" fmla="*/ 5925145 w 5935980"/>
              <a:gd name="connsiteY46-2558" fmla="*/ 12934579 h 13717085"/>
              <a:gd name="connsiteX47-2559" fmla="*/ 5923542 w 5935980"/>
              <a:gd name="connsiteY47-2560" fmla="*/ 12968437 h 13717085"/>
              <a:gd name="connsiteX48-2561" fmla="*/ 5183879 w 5935980"/>
              <a:gd name="connsiteY48-2562" fmla="*/ 13712811 h 13717085"/>
              <a:gd name="connsiteX49-2563" fmla="*/ 5099231 w 5935980"/>
              <a:gd name="connsiteY49-2564" fmla="*/ 13717085 h 13717085"/>
              <a:gd name="connsiteX50-2565" fmla="*/ 5099191 w 5935980"/>
              <a:gd name="connsiteY50-2566" fmla="*/ 13717085 h 13717085"/>
              <a:gd name="connsiteX51-2567" fmla="*/ 0 w 5935980"/>
              <a:gd name="connsiteY51-2568" fmla="*/ 13717085 h 13717085"/>
              <a:gd name="connsiteX52-2569" fmla="*/ 0 w 5935980"/>
              <a:gd name="connsiteY52-2570" fmla="*/ 1085 h 13717085"/>
              <a:gd name="connsiteX0-2571" fmla="*/ 0 w 5935980"/>
              <a:gd name="connsiteY0-2572" fmla="*/ 1085 h 13717085"/>
              <a:gd name="connsiteX1-2573" fmla="*/ 5099211 w 5935980"/>
              <a:gd name="connsiteY1-2574" fmla="*/ 1085 h 13717085"/>
              <a:gd name="connsiteX2-2575" fmla="*/ 5098894 w 5935980"/>
              <a:gd name="connsiteY2-2576" fmla="*/ 1101 h 13717085"/>
              <a:gd name="connsiteX3-2577" fmla="*/ 5019768 w 5935980"/>
              <a:gd name="connsiteY3-2578" fmla="*/ 4847 h 13717085"/>
              <a:gd name="connsiteX4-2579" fmla="*/ 5017075 w 5935980"/>
              <a:gd name="connsiteY4-2580" fmla="*/ 5232 h 13717085"/>
              <a:gd name="connsiteX5-2581" fmla="*/ 5014543 w 5935980"/>
              <a:gd name="connsiteY5-2582" fmla="*/ 5360 h 13717085"/>
              <a:gd name="connsiteX6-2583" fmla="*/ 4990222 w 5935980"/>
              <a:gd name="connsiteY6-2584" fmla="*/ 9072 h 13717085"/>
              <a:gd name="connsiteX7-2585" fmla="*/ 4942451 w 5935980"/>
              <a:gd name="connsiteY7-2586" fmla="*/ 15903 h 13717085"/>
              <a:gd name="connsiteX8-2587" fmla="*/ 4939108 w 5935980"/>
              <a:gd name="connsiteY8-2588" fmla="*/ 16873 h 13717085"/>
              <a:gd name="connsiteX9-2589" fmla="*/ 4932321 w 5935980"/>
              <a:gd name="connsiteY9-2590" fmla="*/ 17909 h 13717085"/>
              <a:gd name="connsiteX10-2591" fmla="*/ 4852962 w 5935980"/>
              <a:gd name="connsiteY10-2592" fmla="*/ 38314 h 13717085"/>
              <a:gd name="connsiteX11-2593" fmla="*/ 4806057 w 5935980"/>
              <a:gd name="connsiteY11-2594" fmla="*/ 55482 h 13717085"/>
              <a:gd name="connsiteX12-2595" fmla="*/ 4795570 w 5935980"/>
              <a:gd name="connsiteY12-2596" fmla="*/ 58525 h 13717085"/>
              <a:gd name="connsiteX13-2597" fmla="*/ 4789813 w 5935980"/>
              <a:gd name="connsiteY13-2598" fmla="*/ 61428 h 13717085"/>
              <a:gd name="connsiteX14-2599" fmla="*/ 4776880 w 5935980"/>
              <a:gd name="connsiteY14-2600" fmla="*/ 66161 h 13717085"/>
              <a:gd name="connsiteX15-2601" fmla="*/ 4730659 w 5935980"/>
              <a:gd name="connsiteY15-2602" fmla="*/ 91249 h 13717085"/>
              <a:gd name="connsiteX16-2603" fmla="*/ 4482795 w 5935980"/>
              <a:gd name="connsiteY16-2604" fmla="*/ 281037 h 13717085"/>
              <a:gd name="connsiteX17-2605" fmla="*/ 4441639 w 5935980"/>
              <a:gd name="connsiteY17-2606" fmla="*/ 325784 h 13717085"/>
              <a:gd name="connsiteX18-2607" fmla="*/ 4427740 w 5935980"/>
              <a:gd name="connsiteY18-2608" fmla="*/ 347765 h 13717085"/>
              <a:gd name="connsiteX19-2609" fmla="*/ 4412544 w 5935980"/>
              <a:gd name="connsiteY19-2610" fmla="*/ 366183 h 13717085"/>
              <a:gd name="connsiteX20-2611" fmla="*/ 4391022 w 5935980"/>
              <a:gd name="connsiteY20-2612" fmla="*/ 405834 h 13717085"/>
              <a:gd name="connsiteX21-2613" fmla="*/ 4361712 w 5935980"/>
              <a:gd name="connsiteY21-2614" fmla="*/ 452188 h 13717085"/>
              <a:gd name="connsiteX22-2615" fmla="*/ 4349980 w 5935980"/>
              <a:gd name="connsiteY22-2616" fmla="*/ 481450 h 13717085"/>
              <a:gd name="connsiteX23-2617" fmla="*/ 4336195 w 5935980"/>
              <a:gd name="connsiteY23-2618" fmla="*/ 506846 h 13717085"/>
              <a:gd name="connsiteX24-2619" fmla="*/ 4308348 w 5935980"/>
              <a:gd name="connsiteY24-2620" fmla="*/ 582928 h 13717085"/>
              <a:gd name="connsiteX25-2621" fmla="*/ 4306660 w 5935980"/>
              <a:gd name="connsiteY25-2622" fmla="*/ 589493 h 13717085"/>
              <a:gd name="connsiteX26-2623" fmla="*/ 4303866 w 5935980"/>
              <a:gd name="connsiteY26-2624" fmla="*/ 600361 h 13717085"/>
              <a:gd name="connsiteX27-2625" fmla="*/ 4303866 w 5935980"/>
              <a:gd name="connsiteY27-2626" fmla="*/ 600361 h 13717085"/>
              <a:gd name="connsiteX28-2627" fmla="*/ 4349980 w 5935980"/>
              <a:gd name="connsiteY28-2628" fmla="*/ 481450 h 13717085"/>
              <a:gd name="connsiteX29-2629" fmla="*/ 4391022 w 5935980"/>
              <a:gd name="connsiteY29-2630" fmla="*/ 405834 h 13717085"/>
              <a:gd name="connsiteX30-2631" fmla="*/ 4427740 w 5935980"/>
              <a:gd name="connsiteY30-2632" fmla="*/ 347765 h 13717085"/>
              <a:gd name="connsiteX31-2633" fmla="*/ 4730659 w 5935980"/>
              <a:gd name="connsiteY31-2634" fmla="*/ 91249 h 13717085"/>
              <a:gd name="connsiteX32-2635" fmla="*/ 4939108 w 5935980"/>
              <a:gd name="connsiteY32-2636" fmla="*/ 16873 h 13717085"/>
              <a:gd name="connsiteX33-2637" fmla="*/ 5017075 w 5935980"/>
              <a:gd name="connsiteY33-2638" fmla="*/ 5232 h 13717085"/>
              <a:gd name="connsiteX34-2639" fmla="*/ 5098894 w 5935980"/>
              <a:gd name="connsiteY34-2640" fmla="*/ 1101 h 13717085"/>
              <a:gd name="connsiteX35-2641" fmla="*/ 5099211 w 5935980"/>
              <a:gd name="connsiteY35-2642" fmla="*/ 1086 h 13717085"/>
              <a:gd name="connsiteX36-2643" fmla="*/ 5099212 w 5935980"/>
              <a:gd name="connsiteY36-2644" fmla="*/ 1086 h 13717085"/>
              <a:gd name="connsiteX37-2645" fmla="*/ 5099211 w 5935980"/>
              <a:gd name="connsiteY37-2646" fmla="*/ 1085 h 13717085"/>
              <a:gd name="connsiteX38-2647" fmla="*/ 5130039 w 5935980"/>
              <a:gd name="connsiteY38-2648" fmla="*/ 1316 h 13717085"/>
              <a:gd name="connsiteX39-2649" fmla="*/ 5153050 w 5935980"/>
              <a:gd name="connsiteY39-2650" fmla="*/ 6514 h 13717085"/>
              <a:gd name="connsiteX40-2651" fmla="*/ 5266101 w 5935980"/>
              <a:gd name="connsiteY40-2652" fmla="*/ 17910 h 13717085"/>
              <a:gd name="connsiteX41-2653" fmla="*/ 5923028 w 5935980"/>
              <a:gd name="connsiteY41-2654" fmla="*/ 744511 h 13717085"/>
              <a:gd name="connsiteX42-2655" fmla="*/ 5926177 w 5935980"/>
              <a:gd name="connsiteY42-2656" fmla="*/ 806873 h 13717085"/>
              <a:gd name="connsiteX43-2657" fmla="*/ 5935980 w 5935980"/>
              <a:gd name="connsiteY43-2658" fmla="*/ 816425 h 13717085"/>
              <a:gd name="connsiteX44-2659" fmla="*/ 5935980 w 5935980"/>
              <a:gd name="connsiteY44-2660" fmla="*/ 12894126 h 13717085"/>
              <a:gd name="connsiteX45-2661" fmla="*/ 5925145 w 5935980"/>
              <a:gd name="connsiteY45-2662" fmla="*/ 12934579 h 13717085"/>
              <a:gd name="connsiteX46-2663" fmla="*/ 5923542 w 5935980"/>
              <a:gd name="connsiteY46-2664" fmla="*/ 12968437 h 13717085"/>
              <a:gd name="connsiteX47-2665" fmla="*/ 5183879 w 5935980"/>
              <a:gd name="connsiteY47-2666" fmla="*/ 13712811 h 13717085"/>
              <a:gd name="connsiteX48-2667" fmla="*/ 5099231 w 5935980"/>
              <a:gd name="connsiteY48-2668" fmla="*/ 13717085 h 13717085"/>
              <a:gd name="connsiteX49-2669" fmla="*/ 5099191 w 5935980"/>
              <a:gd name="connsiteY49-2670" fmla="*/ 13717085 h 13717085"/>
              <a:gd name="connsiteX50-2671" fmla="*/ 0 w 5935980"/>
              <a:gd name="connsiteY50-2672" fmla="*/ 13717085 h 13717085"/>
              <a:gd name="connsiteX51-2673" fmla="*/ 0 w 5935980"/>
              <a:gd name="connsiteY51-2674" fmla="*/ 1085 h 13717085"/>
              <a:gd name="connsiteX0-2675" fmla="*/ 0 w 5935980"/>
              <a:gd name="connsiteY0-2676" fmla="*/ 1085 h 13717085"/>
              <a:gd name="connsiteX1-2677" fmla="*/ 5099211 w 5935980"/>
              <a:gd name="connsiteY1-2678" fmla="*/ 1085 h 13717085"/>
              <a:gd name="connsiteX2-2679" fmla="*/ 5098894 w 5935980"/>
              <a:gd name="connsiteY2-2680" fmla="*/ 1101 h 13717085"/>
              <a:gd name="connsiteX3-2681" fmla="*/ 5019768 w 5935980"/>
              <a:gd name="connsiteY3-2682" fmla="*/ 4847 h 13717085"/>
              <a:gd name="connsiteX4-2683" fmla="*/ 5017075 w 5935980"/>
              <a:gd name="connsiteY4-2684" fmla="*/ 5232 h 13717085"/>
              <a:gd name="connsiteX5-2685" fmla="*/ 5014543 w 5935980"/>
              <a:gd name="connsiteY5-2686" fmla="*/ 5360 h 13717085"/>
              <a:gd name="connsiteX6-2687" fmla="*/ 4990222 w 5935980"/>
              <a:gd name="connsiteY6-2688" fmla="*/ 9072 h 13717085"/>
              <a:gd name="connsiteX7-2689" fmla="*/ 4942451 w 5935980"/>
              <a:gd name="connsiteY7-2690" fmla="*/ 15903 h 13717085"/>
              <a:gd name="connsiteX8-2691" fmla="*/ 4939108 w 5935980"/>
              <a:gd name="connsiteY8-2692" fmla="*/ 16873 h 13717085"/>
              <a:gd name="connsiteX9-2693" fmla="*/ 4932321 w 5935980"/>
              <a:gd name="connsiteY9-2694" fmla="*/ 17909 h 13717085"/>
              <a:gd name="connsiteX10-2695" fmla="*/ 4806057 w 5935980"/>
              <a:gd name="connsiteY10-2696" fmla="*/ 55482 h 13717085"/>
              <a:gd name="connsiteX11-2697" fmla="*/ 4795570 w 5935980"/>
              <a:gd name="connsiteY11-2698" fmla="*/ 58525 h 13717085"/>
              <a:gd name="connsiteX12-2699" fmla="*/ 4789813 w 5935980"/>
              <a:gd name="connsiteY12-2700" fmla="*/ 61428 h 13717085"/>
              <a:gd name="connsiteX13-2701" fmla="*/ 4776880 w 5935980"/>
              <a:gd name="connsiteY13-2702" fmla="*/ 66161 h 13717085"/>
              <a:gd name="connsiteX14-2703" fmla="*/ 4730659 w 5935980"/>
              <a:gd name="connsiteY14-2704" fmla="*/ 91249 h 13717085"/>
              <a:gd name="connsiteX15-2705" fmla="*/ 4482795 w 5935980"/>
              <a:gd name="connsiteY15-2706" fmla="*/ 281037 h 13717085"/>
              <a:gd name="connsiteX16-2707" fmla="*/ 4441639 w 5935980"/>
              <a:gd name="connsiteY16-2708" fmla="*/ 325784 h 13717085"/>
              <a:gd name="connsiteX17-2709" fmla="*/ 4427740 w 5935980"/>
              <a:gd name="connsiteY17-2710" fmla="*/ 347765 h 13717085"/>
              <a:gd name="connsiteX18-2711" fmla="*/ 4412544 w 5935980"/>
              <a:gd name="connsiteY18-2712" fmla="*/ 366183 h 13717085"/>
              <a:gd name="connsiteX19-2713" fmla="*/ 4391022 w 5935980"/>
              <a:gd name="connsiteY19-2714" fmla="*/ 405834 h 13717085"/>
              <a:gd name="connsiteX20-2715" fmla="*/ 4361712 w 5935980"/>
              <a:gd name="connsiteY20-2716" fmla="*/ 452188 h 13717085"/>
              <a:gd name="connsiteX21-2717" fmla="*/ 4349980 w 5935980"/>
              <a:gd name="connsiteY21-2718" fmla="*/ 481450 h 13717085"/>
              <a:gd name="connsiteX22-2719" fmla="*/ 4336195 w 5935980"/>
              <a:gd name="connsiteY22-2720" fmla="*/ 506846 h 13717085"/>
              <a:gd name="connsiteX23-2721" fmla="*/ 4308348 w 5935980"/>
              <a:gd name="connsiteY23-2722" fmla="*/ 582928 h 13717085"/>
              <a:gd name="connsiteX24-2723" fmla="*/ 4306660 w 5935980"/>
              <a:gd name="connsiteY24-2724" fmla="*/ 589493 h 13717085"/>
              <a:gd name="connsiteX25-2725" fmla="*/ 4303866 w 5935980"/>
              <a:gd name="connsiteY25-2726" fmla="*/ 600361 h 13717085"/>
              <a:gd name="connsiteX26-2727" fmla="*/ 4303866 w 5935980"/>
              <a:gd name="connsiteY26-2728" fmla="*/ 600361 h 13717085"/>
              <a:gd name="connsiteX27-2729" fmla="*/ 4349980 w 5935980"/>
              <a:gd name="connsiteY27-2730" fmla="*/ 481450 h 13717085"/>
              <a:gd name="connsiteX28-2731" fmla="*/ 4391022 w 5935980"/>
              <a:gd name="connsiteY28-2732" fmla="*/ 405834 h 13717085"/>
              <a:gd name="connsiteX29-2733" fmla="*/ 4427740 w 5935980"/>
              <a:gd name="connsiteY29-2734" fmla="*/ 347765 h 13717085"/>
              <a:gd name="connsiteX30-2735" fmla="*/ 4730659 w 5935980"/>
              <a:gd name="connsiteY30-2736" fmla="*/ 91249 h 13717085"/>
              <a:gd name="connsiteX31-2737" fmla="*/ 4939108 w 5935980"/>
              <a:gd name="connsiteY31-2738" fmla="*/ 16873 h 13717085"/>
              <a:gd name="connsiteX32-2739" fmla="*/ 5017075 w 5935980"/>
              <a:gd name="connsiteY32-2740" fmla="*/ 5232 h 13717085"/>
              <a:gd name="connsiteX33-2741" fmla="*/ 5098894 w 5935980"/>
              <a:gd name="connsiteY33-2742" fmla="*/ 1101 h 13717085"/>
              <a:gd name="connsiteX34-2743" fmla="*/ 5099211 w 5935980"/>
              <a:gd name="connsiteY34-2744" fmla="*/ 1086 h 13717085"/>
              <a:gd name="connsiteX35-2745" fmla="*/ 5099212 w 5935980"/>
              <a:gd name="connsiteY35-2746" fmla="*/ 1086 h 13717085"/>
              <a:gd name="connsiteX36-2747" fmla="*/ 5099211 w 5935980"/>
              <a:gd name="connsiteY36-2748" fmla="*/ 1085 h 13717085"/>
              <a:gd name="connsiteX37-2749" fmla="*/ 5130039 w 5935980"/>
              <a:gd name="connsiteY37-2750" fmla="*/ 1316 h 13717085"/>
              <a:gd name="connsiteX38-2751" fmla="*/ 5153050 w 5935980"/>
              <a:gd name="connsiteY38-2752" fmla="*/ 6514 h 13717085"/>
              <a:gd name="connsiteX39-2753" fmla="*/ 5266101 w 5935980"/>
              <a:gd name="connsiteY39-2754" fmla="*/ 17910 h 13717085"/>
              <a:gd name="connsiteX40-2755" fmla="*/ 5923028 w 5935980"/>
              <a:gd name="connsiteY40-2756" fmla="*/ 744511 h 13717085"/>
              <a:gd name="connsiteX41-2757" fmla="*/ 5926177 w 5935980"/>
              <a:gd name="connsiteY41-2758" fmla="*/ 806873 h 13717085"/>
              <a:gd name="connsiteX42-2759" fmla="*/ 5935980 w 5935980"/>
              <a:gd name="connsiteY42-2760" fmla="*/ 816425 h 13717085"/>
              <a:gd name="connsiteX43-2761" fmla="*/ 5935980 w 5935980"/>
              <a:gd name="connsiteY43-2762" fmla="*/ 12894126 h 13717085"/>
              <a:gd name="connsiteX44-2763" fmla="*/ 5925145 w 5935980"/>
              <a:gd name="connsiteY44-2764" fmla="*/ 12934579 h 13717085"/>
              <a:gd name="connsiteX45-2765" fmla="*/ 5923542 w 5935980"/>
              <a:gd name="connsiteY45-2766" fmla="*/ 12968437 h 13717085"/>
              <a:gd name="connsiteX46-2767" fmla="*/ 5183879 w 5935980"/>
              <a:gd name="connsiteY46-2768" fmla="*/ 13712811 h 13717085"/>
              <a:gd name="connsiteX47-2769" fmla="*/ 5099231 w 5935980"/>
              <a:gd name="connsiteY47-2770" fmla="*/ 13717085 h 13717085"/>
              <a:gd name="connsiteX48-2771" fmla="*/ 5099191 w 5935980"/>
              <a:gd name="connsiteY48-2772" fmla="*/ 13717085 h 13717085"/>
              <a:gd name="connsiteX49-2773" fmla="*/ 0 w 5935980"/>
              <a:gd name="connsiteY49-2774" fmla="*/ 13717085 h 13717085"/>
              <a:gd name="connsiteX50-2775" fmla="*/ 0 w 5935980"/>
              <a:gd name="connsiteY50-2776" fmla="*/ 1085 h 13717085"/>
              <a:gd name="connsiteX0-2777" fmla="*/ 0 w 5935980"/>
              <a:gd name="connsiteY0-2778" fmla="*/ 1085 h 13717085"/>
              <a:gd name="connsiteX1-2779" fmla="*/ 5099211 w 5935980"/>
              <a:gd name="connsiteY1-2780" fmla="*/ 1085 h 13717085"/>
              <a:gd name="connsiteX2-2781" fmla="*/ 5098894 w 5935980"/>
              <a:gd name="connsiteY2-2782" fmla="*/ 1101 h 13717085"/>
              <a:gd name="connsiteX3-2783" fmla="*/ 5019768 w 5935980"/>
              <a:gd name="connsiteY3-2784" fmla="*/ 4847 h 13717085"/>
              <a:gd name="connsiteX4-2785" fmla="*/ 5017075 w 5935980"/>
              <a:gd name="connsiteY4-2786" fmla="*/ 5232 h 13717085"/>
              <a:gd name="connsiteX5-2787" fmla="*/ 5014543 w 5935980"/>
              <a:gd name="connsiteY5-2788" fmla="*/ 5360 h 13717085"/>
              <a:gd name="connsiteX6-2789" fmla="*/ 4990222 w 5935980"/>
              <a:gd name="connsiteY6-2790" fmla="*/ 9072 h 13717085"/>
              <a:gd name="connsiteX7-2791" fmla="*/ 4942451 w 5935980"/>
              <a:gd name="connsiteY7-2792" fmla="*/ 15903 h 13717085"/>
              <a:gd name="connsiteX8-2793" fmla="*/ 4939108 w 5935980"/>
              <a:gd name="connsiteY8-2794" fmla="*/ 16873 h 13717085"/>
              <a:gd name="connsiteX9-2795" fmla="*/ 4932321 w 5935980"/>
              <a:gd name="connsiteY9-2796" fmla="*/ 17909 h 13717085"/>
              <a:gd name="connsiteX10-2797" fmla="*/ 4806057 w 5935980"/>
              <a:gd name="connsiteY10-2798" fmla="*/ 55482 h 13717085"/>
              <a:gd name="connsiteX11-2799" fmla="*/ 4795570 w 5935980"/>
              <a:gd name="connsiteY11-2800" fmla="*/ 58525 h 13717085"/>
              <a:gd name="connsiteX12-2801" fmla="*/ 4789813 w 5935980"/>
              <a:gd name="connsiteY12-2802" fmla="*/ 61428 h 13717085"/>
              <a:gd name="connsiteX13-2803" fmla="*/ 4730659 w 5935980"/>
              <a:gd name="connsiteY13-2804" fmla="*/ 91249 h 13717085"/>
              <a:gd name="connsiteX14-2805" fmla="*/ 4482795 w 5935980"/>
              <a:gd name="connsiteY14-2806" fmla="*/ 281037 h 13717085"/>
              <a:gd name="connsiteX15-2807" fmla="*/ 4441639 w 5935980"/>
              <a:gd name="connsiteY15-2808" fmla="*/ 325784 h 13717085"/>
              <a:gd name="connsiteX16-2809" fmla="*/ 4427740 w 5935980"/>
              <a:gd name="connsiteY16-2810" fmla="*/ 347765 h 13717085"/>
              <a:gd name="connsiteX17-2811" fmla="*/ 4412544 w 5935980"/>
              <a:gd name="connsiteY17-2812" fmla="*/ 366183 h 13717085"/>
              <a:gd name="connsiteX18-2813" fmla="*/ 4391022 w 5935980"/>
              <a:gd name="connsiteY18-2814" fmla="*/ 405834 h 13717085"/>
              <a:gd name="connsiteX19-2815" fmla="*/ 4361712 w 5935980"/>
              <a:gd name="connsiteY19-2816" fmla="*/ 452188 h 13717085"/>
              <a:gd name="connsiteX20-2817" fmla="*/ 4349980 w 5935980"/>
              <a:gd name="connsiteY20-2818" fmla="*/ 481450 h 13717085"/>
              <a:gd name="connsiteX21-2819" fmla="*/ 4336195 w 5935980"/>
              <a:gd name="connsiteY21-2820" fmla="*/ 506846 h 13717085"/>
              <a:gd name="connsiteX22-2821" fmla="*/ 4308348 w 5935980"/>
              <a:gd name="connsiteY22-2822" fmla="*/ 582928 h 13717085"/>
              <a:gd name="connsiteX23-2823" fmla="*/ 4306660 w 5935980"/>
              <a:gd name="connsiteY23-2824" fmla="*/ 589493 h 13717085"/>
              <a:gd name="connsiteX24-2825" fmla="*/ 4303866 w 5935980"/>
              <a:gd name="connsiteY24-2826" fmla="*/ 600361 h 13717085"/>
              <a:gd name="connsiteX25-2827" fmla="*/ 4303866 w 5935980"/>
              <a:gd name="connsiteY25-2828" fmla="*/ 600361 h 13717085"/>
              <a:gd name="connsiteX26-2829" fmla="*/ 4349980 w 5935980"/>
              <a:gd name="connsiteY26-2830" fmla="*/ 481450 h 13717085"/>
              <a:gd name="connsiteX27-2831" fmla="*/ 4391022 w 5935980"/>
              <a:gd name="connsiteY27-2832" fmla="*/ 405834 h 13717085"/>
              <a:gd name="connsiteX28-2833" fmla="*/ 4427740 w 5935980"/>
              <a:gd name="connsiteY28-2834" fmla="*/ 347765 h 13717085"/>
              <a:gd name="connsiteX29-2835" fmla="*/ 4730659 w 5935980"/>
              <a:gd name="connsiteY29-2836" fmla="*/ 91249 h 13717085"/>
              <a:gd name="connsiteX30-2837" fmla="*/ 4939108 w 5935980"/>
              <a:gd name="connsiteY30-2838" fmla="*/ 16873 h 13717085"/>
              <a:gd name="connsiteX31-2839" fmla="*/ 5017075 w 5935980"/>
              <a:gd name="connsiteY31-2840" fmla="*/ 5232 h 13717085"/>
              <a:gd name="connsiteX32-2841" fmla="*/ 5098894 w 5935980"/>
              <a:gd name="connsiteY32-2842" fmla="*/ 1101 h 13717085"/>
              <a:gd name="connsiteX33-2843" fmla="*/ 5099211 w 5935980"/>
              <a:gd name="connsiteY33-2844" fmla="*/ 1086 h 13717085"/>
              <a:gd name="connsiteX34-2845" fmla="*/ 5099212 w 5935980"/>
              <a:gd name="connsiteY34-2846" fmla="*/ 1086 h 13717085"/>
              <a:gd name="connsiteX35-2847" fmla="*/ 5099211 w 5935980"/>
              <a:gd name="connsiteY35-2848" fmla="*/ 1085 h 13717085"/>
              <a:gd name="connsiteX36-2849" fmla="*/ 5130039 w 5935980"/>
              <a:gd name="connsiteY36-2850" fmla="*/ 1316 h 13717085"/>
              <a:gd name="connsiteX37-2851" fmla="*/ 5153050 w 5935980"/>
              <a:gd name="connsiteY37-2852" fmla="*/ 6514 h 13717085"/>
              <a:gd name="connsiteX38-2853" fmla="*/ 5266101 w 5935980"/>
              <a:gd name="connsiteY38-2854" fmla="*/ 17910 h 13717085"/>
              <a:gd name="connsiteX39-2855" fmla="*/ 5923028 w 5935980"/>
              <a:gd name="connsiteY39-2856" fmla="*/ 744511 h 13717085"/>
              <a:gd name="connsiteX40-2857" fmla="*/ 5926177 w 5935980"/>
              <a:gd name="connsiteY40-2858" fmla="*/ 806873 h 13717085"/>
              <a:gd name="connsiteX41-2859" fmla="*/ 5935980 w 5935980"/>
              <a:gd name="connsiteY41-2860" fmla="*/ 816425 h 13717085"/>
              <a:gd name="connsiteX42-2861" fmla="*/ 5935980 w 5935980"/>
              <a:gd name="connsiteY42-2862" fmla="*/ 12894126 h 13717085"/>
              <a:gd name="connsiteX43-2863" fmla="*/ 5925145 w 5935980"/>
              <a:gd name="connsiteY43-2864" fmla="*/ 12934579 h 13717085"/>
              <a:gd name="connsiteX44-2865" fmla="*/ 5923542 w 5935980"/>
              <a:gd name="connsiteY44-2866" fmla="*/ 12968437 h 13717085"/>
              <a:gd name="connsiteX45-2867" fmla="*/ 5183879 w 5935980"/>
              <a:gd name="connsiteY45-2868" fmla="*/ 13712811 h 13717085"/>
              <a:gd name="connsiteX46-2869" fmla="*/ 5099231 w 5935980"/>
              <a:gd name="connsiteY46-2870" fmla="*/ 13717085 h 13717085"/>
              <a:gd name="connsiteX47-2871" fmla="*/ 5099191 w 5935980"/>
              <a:gd name="connsiteY47-2872" fmla="*/ 13717085 h 13717085"/>
              <a:gd name="connsiteX48-2873" fmla="*/ 0 w 5935980"/>
              <a:gd name="connsiteY48-2874" fmla="*/ 13717085 h 13717085"/>
              <a:gd name="connsiteX49-2875" fmla="*/ 0 w 5935980"/>
              <a:gd name="connsiteY49-2876" fmla="*/ 1085 h 13717085"/>
              <a:gd name="connsiteX0-2877" fmla="*/ 0 w 5935980"/>
              <a:gd name="connsiteY0-2878" fmla="*/ 1085 h 13717085"/>
              <a:gd name="connsiteX1-2879" fmla="*/ 5099211 w 5935980"/>
              <a:gd name="connsiteY1-2880" fmla="*/ 1085 h 13717085"/>
              <a:gd name="connsiteX2-2881" fmla="*/ 5098894 w 5935980"/>
              <a:gd name="connsiteY2-2882" fmla="*/ 1101 h 13717085"/>
              <a:gd name="connsiteX3-2883" fmla="*/ 5019768 w 5935980"/>
              <a:gd name="connsiteY3-2884" fmla="*/ 4847 h 13717085"/>
              <a:gd name="connsiteX4-2885" fmla="*/ 5017075 w 5935980"/>
              <a:gd name="connsiteY4-2886" fmla="*/ 5232 h 13717085"/>
              <a:gd name="connsiteX5-2887" fmla="*/ 5014543 w 5935980"/>
              <a:gd name="connsiteY5-2888" fmla="*/ 5360 h 13717085"/>
              <a:gd name="connsiteX6-2889" fmla="*/ 4990222 w 5935980"/>
              <a:gd name="connsiteY6-2890" fmla="*/ 9072 h 13717085"/>
              <a:gd name="connsiteX7-2891" fmla="*/ 4942451 w 5935980"/>
              <a:gd name="connsiteY7-2892" fmla="*/ 15903 h 13717085"/>
              <a:gd name="connsiteX8-2893" fmla="*/ 4939108 w 5935980"/>
              <a:gd name="connsiteY8-2894" fmla="*/ 16873 h 13717085"/>
              <a:gd name="connsiteX9-2895" fmla="*/ 4932321 w 5935980"/>
              <a:gd name="connsiteY9-2896" fmla="*/ 17909 h 13717085"/>
              <a:gd name="connsiteX10-2897" fmla="*/ 4806057 w 5935980"/>
              <a:gd name="connsiteY10-2898" fmla="*/ 55482 h 13717085"/>
              <a:gd name="connsiteX11-2899" fmla="*/ 4795570 w 5935980"/>
              <a:gd name="connsiteY11-2900" fmla="*/ 58525 h 13717085"/>
              <a:gd name="connsiteX12-2901" fmla="*/ 4789813 w 5935980"/>
              <a:gd name="connsiteY12-2902" fmla="*/ 61428 h 13717085"/>
              <a:gd name="connsiteX13-2903" fmla="*/ 4730659 w 5935980"/>
              <a:gd name="connsiteY13-2904" fmla="*/ 91249 h 13717085"/>
              <a:gd name="connsiteX14-2905" fmla="*/ 4482795 w 5935980"/>
              <a:gd name="connsiteY14-2906" fmla="*/ 281037 h 13717085"/>
              <a:gd name="connsiteX15-2907" fmla="*/ 4441639 w 5935980"/>
              <a:gd name="connsiteY15-2908" fmla="*/ 325784 h 13717085"/>
              <a:gd name="connsiteX16-2909" fmla="*/ 4427740 w 5935980"/>
              <a:gd name="connsiteY16-2910" fmla="*/ 347765 h 13717085"/>
              <a:gd name="connsiteX17-2911" fmla="*/ 4412544 w 5935980"/>
              <a:gd name="connsiteY17-2912" fmla="*/ 366183 h 13717085"/>
              <a:gd name="connsiteX18-2913" fmla="*/ 4391022 w 5935980"/>
              <a:gd name="connsiteY18-2914" fmla="*/ 405834 h 13717085"/>
              <a:gd name="connsiteX19-2915" fmla="*/ 4361712 w 5935980"/>
              <a:gd name="connsiteY19-2916" fmla="*/ 452188 h 13717085"/>
              <a:gd name="connsiteX20-2917" fmla="*/ 4349980 w 5935980"/>
              <a:gd name="connsiteY20-2918" fmla="*/ 481450 h 13717085"/>
              <a:gd name="connsiteX21-2919" fmla="*/ 4336195 w 5935980"/>
              <a:gd name="connsiteY21-2920" fmla="*/ 506846 h 13717085"/>
              <a:gd name="connsiteX22-2921" fmla="*/ 4308348 w 5935980"/>
              <a:gd name="connsiteY22-2922" fmla="*/ 582928 h 13717085"/>
              <a:gd name="connsiteX23-2923" fmla="*/ 4306660 w 5935980"/>
              <a:gd name="connsiteY23-2924" fmla="*/ 589493 h 13717085"/>
              <a:gd name="connsiteX24-2925" fmla="*/ 4303866 w 5935980"/>
              <a:gd name="connsiteY24-2926" fmla="*/ 600361 h 13717085"/>
              <a:gd name="connsiteX25-2927" fmla="*/ 4303866 w 5935980"/>
              <a:gd name="connsiteY25-2928" fmla="*/ 600361 h 13717085"/>
              <a:gd name="connsiteX26-2929" fmla="*/ 4349980 w 5935980"/>
              <a:gd name="connsiteY26-2930" fmla="*/ 481450 h 13717085"/>
              <a:gd name="connsiteX27-2931" fmla="*/ 4391022 w 5935980"/>
              <a:gd name="connsiteY27-2932" fmla="*/ 405834 h 13717085"/>
              <a:gd name="connsiteX28-2933" fmla="*/ 4427740 w 5935980"/>
              <a:gd name="connsiteY28-2934" fmla="*/ 347765 h 13717085"/>
              <a:gd name="connsiteX29-2935" fmla="*/ 4939108 w 5935980"/>
              <a:gd name="connsiteY29-2936" fmla="*/ 16873 h 13717085"/>
              <a:gd name="connsiteX30-2937" fmla="*/ 5017075 w 5935980"/>
              <a:gd name="connsiteY30-2938" fmla="*/ 5232 h 13717085"/>
              <a:gd name="connsiteX31-2939" fmla="*/ 5098894 w 5935980"/>
              <a:gd name="connsiteY31-2940" fmla="*/ 1101 h 13717085"/>
              <a:gd name="connsiteX32-2941" fmla="*/ 5099211 w 5935980"/>
              <a:gd name="connsiteY32-2942" fmla="*/ 1086 h 13717085"/>
              <a:gd name="connsiteX33-2943" fmla="*/ 5099212 w 5935980"/>
              <a:gd name="connsiteY33-2944" fmla="*/ 1086 h 13717085"/>
              <a:gd name="connsiteX34-2945" fmla="*/ 5099211 w 5935980"/>
              <a:gd name="connsiteY34-2946" fmla="*/ 1085 h 13717085"/>
              <a:gd name="connsiteX35-2947" fmla="*/ 5130039 w 5935980"/>
              <a:gd name="connsiteY35-2948" fmla="*/ 1316 h 13717085"/>
              <a:gd name="connsiteX36-2949" fmla="*/ 5153050 w 5935980"/>
              <a:gd name="connsiteY36-2950" fmla="*/ 6514 h 13717085"/>
              <a:gd name="connsiteX37-2951" fmla="*/ 5266101 w 5935980"/>
              <a:gd name="connsiteY37-2952" fmla="*/ 17910 h 13717085"/>
              <a:gd name="connsiteX38-2953" fmla="*/ 5923028 w 5935980"/>
              <a:gd name="connsiteY38-2954" fmla="*/ 744511 h 13717085"/>
              <a:gd name="connsiteX39-2955" fmla="*/ 5926177 w 5935980"/>
              <a:gd name="connsiteY39-2956" fmla="*/ 806873 h 13717085"/>
              <a:gd name="connsiteX40-2957" fmla="*/ 5935980 w 5935980"/>
              <a:gd name="connsiteY40-2958" fmla="*/ 816425 h 13717085"/>
              <a:gd name="connsiteX41-2959" fmla="*/ 5935980 w 5935980"/>
              <a:gd name="connsiteY41-2960" fmla="*/ 12894126 h 13717085"/>
              <a:gd name="connsiteX42-2961" fmla="*/ 5925145 w 5935980"/>
              <a:gd name="connsiteY42-2962" fmla="*/ 12934579 h 13717085"/>
              <a:gd name="connsiteX43-2963" fmla="*/ 5923542 w 5935980"/>
              <a:gd name="connsiteY43-2964" fmla="*/ 12968437 h 13717085"/>
              <a:gd name="connsiteX44-2965" fmla="*/ 5183879 w 5935980"/>
              <a:gd name="connsiteY44-2966" fmla="*/ 13712811 h 13717085"/>
              <a:gd name="connsiteX45-2967" fmla="*/ 5099231 w 5935980"/>
              <a:gd name="connsiteY45-2968" fmla="*/ 13717085 h 13717085"/>
              <a:gd name="connsiteX46-2969" fmla="*/ 5099191 w 5935980"/>
              <a:gd name="connsiteY46-2970" fmla="*/ 13717085 h 13717085"/>
              <a:gd name="connsiteX47-2971" fmla="*/ 0 w 5935980"/>
              <a:gd name="connsiteY47-2972" fmla="*/ 13717085 h 13717085"/>
              <a:gd name="connsiteX48-2973" fmla="*/ 0 w 5935980"/>
              <a:gd name="connsiteY48-2974" fmla="*/ 1085 h 13717085"/>
              <a:gd name="connsiteX0-2975" fmla="*/ 0 w 5935980"/>
              <a:gd name="connsiteY0-2976" fmla="*/ 1085 h 13717085"/>
              <a:gd name="connsiteX1-2977" fmla="*/ 5099211 w 5935980"/>
              <a:gd name="connsiteY1-2978" fmla="*/ 1085 h 13717085"/>
              <a:gd name="connsiteX2-2979" fmla="*/ 5098894 w 5935980"/>
              <a:gd name="connsiteY2-2980" fmla="*/ 1101 h 13717085"/>
              <a:gd name="connsiteX3-2981" fmla="*/ 5019768 w 5935980"/>
              <a:gd name="connsiteY3-2982" fmla="*/ 4847 h 13717085"/>
              <a:gd name="connsiteX4-2983" fmla="*/ 5017075 w 5935980"/>
              <a:gd name="connsiteY4-2984" fmla="*/ 5232 h 13717085"/>
              <a:gd name="connsiteX5-2985" fmla="*/ 5014543 w 5935980"/>
              <a:gd name="connsiteY5-2986" fmla="*/ 5360 h 13717085"/>
              <a:gd name="connsiteX6-2987" fmla="*/ 4990222 w 5935980"/>
              <a:gd name="connsiteY6-2988" fmla="*/ 9072 h 13717085"/>
              <a:gd name="connsiteX7-2989" fmla="*/ 4942451 w 5935980"/>
              <a:gd name="connsiteY7-2990" fmla="*/ 15903 h 13717085"/>
              <a:gd name="connsiteX8-2991" fmla="*/ 4939108 w 5935980"/>
              <a:gd name="connsiteY8-2992" fmla="*/ 16873 h 13717085"/>
              <a:gd name="connsiteX9-2993" fmla="*/ 4932321 w 5935980"/>
              <a:gd name="connsiteY9-2994" fmla="*/ 17909 h 13717085"/>
              <a:gd name="connsiteX10-2995" fmla="*/ 4806057 w 5935980"/>
              <a:gd name="connsiteY10-2996" fmla="*/ 55482 h 13717085"/>
              <a:gd name="connsiteX11-2997" fmla="*/ 4795570 w 5935980"/>
              <a:gd name="connsiteY11-2998" fmla="*/ 58525 h 13717085"/>
              <a:gd name="connsiteX12-2999" fmla="*/ 4789813 w 5935980"/>
              <a:gd name="connsiteY12-3000" fmla="*/ 61428 h 13717085"/>
              <a:gd name="connsiteX13-3001" fmla="*/ 4482795 w 5935980"/>
              <a:gd name="connsiteY13-3002" fmla="*/ 281037 h 13717085"/>
              <a:gd name="connsiteX14-3003" fmla="*/ 4441639 w 5935980"/>
              <a:gd name="connsiteY14-3004" fmla="*/ 325784 h 13717085"/>
              <a:gd name="connsiteX15-3005" fmla="*/ 4427740 w 5935980"/>
              <a:gd name="connsiteY15-3006" fmla="*/ 347765 h 13717085"/>
              <a:gd name="connsiteX16-3007" fmla="*/ 4412544 w 5935980"/>
              <a:gd name="connsiteY16-3008" fmla="*/ 366183 h 13717085"/>
              <a:gd name="connsiteX17-3009" fmla="*/ 4391022 w 5935980"/>
              <a:gd name="connsiteY17-3010" fmla="*/ 405834 h 13717085"/>
              <a:gd name="connsiteX18-3011" fmla="*/ 4361712 w 5935980"/>
              <a:gd name="connsiteY18-3012" fmla="*/ 452188 h 13717085"/>
              <a:gd name="connsiteX19-3013" fmla="*/ 4349980 w 5935980"/>
              <a:gd name="connsiteY19-3014" fmla="*/ 481450 h 13717085"/>
              <a:gd name="connsiteX20-3015" fmla="*/ 4336195 w 5935980"/>
              <a:gd name="connsiteY20-3016" fmla="*/ 506846 h 13717085"/>
              <a:gd name="connsiteX21-3017" fmla="*/ 4308348 w 5935980"/>
              <a:gd name="connsiteY21-3018" fmla="*/ 582928 h 13717085"/>
              <a:gd name="connsiteX22-3019" fmla="*/ 4306660 w 5935980"/>
              <a:gd name="connsiteY22-3020" fmla="*/ 589493 h 13717085"/>
              <a:gd name="connsiteX23-3021" fmla="*/ 4303866 w 5935980"/>
              <a:gd name="connsiteY23-3022" fmla="*/ 600361 h 13717085"/>
              <a:gd name="connsiteX24-3023" fmla="*/ 4303866 w 5935980"/>
              <a:gd name="connsiteY24-3024" fmla="*/ 600361 h 13717085"/>
              <a:gd name="connsiteX25-3025" fmla="*/ 4349980 w 5935980"/>
              <a:gd name="connsiteY25-3026" fmla="*/ 481450 h 13717085"/>
              <a:gd name="connsiteX26-3027" fmla="*/ 4391022 w 5935980"/>
              <a:gd name="connsiteY26-3028" fmla="*/ 405834 h 13717085"/>
              <a:gd name="connsiteX27-3029" fmla="*/ 4427740 w 5935980"/>
              <a:gd name="connsiteY27-3030" fmla="*/ 347765 h 13717085"/>
              <a:gd name="connsiteX28-3031" fmla="*/ 4939108 w 5935980"/>
              <a:gd name="connsiteY28-3032" fmla="*/ 16873 h 13717085"/>
              <a:gd name="connsiteX29-3033" fmla="*/ 5017075 w 5935980"/>
              <a:gd name="connsiteY29-3034" fmla="*/ 5232 h 13717085"/>
              <a:gd name="connsiteX30-3035" fmla="*/ 5098894 w 5935980"/>
              <a:gd name="connsiteY30-3036" fmla="*/ 1101 h 13717085"/>
              <a:gd name="connsiteX31-3037" fmla="*/ 5099211 w 5935980"/>
              <a:gd name="connsiteY31-3038" fmla="*/ 1086 h 13717085"/>
              <a:gd name="connsiteX32-3039" fmla="*/ 5099212 w 5935980"/>
              <a:gd name="connsiteY32-3040" fmla="*/ 1086 h 13717085"/>
              <a:gd name="connsiteX33-3041" fmla="*/ 5099211 w 5935980"/>
              <a:gd name="connsiteY33-3042" fmla="*/ 1085 h 13717085"/>
              <a:gd name="connsiteX34-3043" fmla="*/ 5130039 w 5935980"/>
              <a:gd name="connsiteY34-3044" fmla="*/ 1316 h 13717085"/>
              <a:gd name="connsiteX35-3045" fmla="*/ 5153050 w 5935980"/>
              <a:gd name="connsiteY35-3046" fmla="*/ 6514 h 13717085"/>
              <a:gd name="connsiteX36-3047" fmla="*/ 5266101 w 5935980"/>
              <a:gd name="connsiteY36-3048" fmla="*/ 17910 h 13717085"/>
              <a:gd name="connsiteX37-3049" fmla="*/ 5923028 w 5935980"/>
              <a:gd name="connsiteY37-3050" fmla="*/ 744511 h 13717085"/>
              <a:gd name="connsiteX38-3051" fmla="*/ 5926177 w 5935980"/>
              <a:gd name="connsiteY38-3052" fmla="*/ 806873 h 13717085"/>
              <a:gd name="connsiteX39-3053" fmla="*/ 5935980 w 5935980"/>
              <a:gd name="connsiteY39-3054" fmla="*/ 816425 h 13717085"/>
              <a:gd name="connsiteX40-3055" fmla="*/ 5935980 w 5935980"/>
              <a:gd name="connsiteY40-3056" fmla="*/ 12894126 h 13717085"/>
              <a:gd name="connsiteX41-3057" fmla="*/ 5925145 w 5935980"/>
              <a:gd name="connsiteY41-3058" fmla="*/ 12934579 h 13717085"/>
              <a:gd name="connsiteX42-3059" fmla="*/ 5923542 w 5935980"/>
              <a:gd name="connsiteY42-3060" fmla="*/ 12968437 h 13717085"/>
              <a:gd name="connsiteX43-3061" fmla="*/ 5183879 w 5935980"/>
              <a:gd name="connsiteY43-3062" fmla="*/ 13712811 h 13717085"/>
              <a:gd name="connsiteX44-3063" fmla="*/ 5099231 w 5935980"/>
              <a:gd name="connsiteY44-3064" fmla="*/ 13717085 h 13717085"/>
              <a:gd name="connsiteX45-3065" fmla="*/ 5099191 w 5935980"/>
              <a:gd name="connsiteY45-3066" fmla="*/ 13717085 h 13717085"/>
              <a:gd name="connsiteX46-3067" fmla="*/ 0 w 5935980"/>
              <a:gd name="connsiteY46-3068" fmla="*/ 13717085 h 13717085"/>
              <a:gd name="connsiteX47-3069" fmla="*/ 0 w 5935980"/>
              <a:gd name="connsiteY47-3070" fmla="*/ 1085 h 13717085"/>
              <a:gd name="connsiteX0-3071" fmla="*/ 0 w 5935980"/>
              <a:gd name="connsiteY0-3072" fmla="*/ 1085 h 13717085"/>
              <a:gd name="connsiteX1-3073" fmla="*/ 5099211 w 5935980"/>
              <a:gd name="connsiteY1-3074" fmla="*/ 1085 h 13717085"/>
              <a:gd name="connsiteX2-3075" fmla="*/ 5098894 w 5935980"/>
              <a:gd name="connsiteY2-3076" fmla="*/ 1101 h 13717085"/>
              <a:gd name="connsiteX3-3077" fmla="*/ 5019768 w 5935980"/>
              <a:gd name="connsiteY3-3078" fmla="*/ 4847 h 13717085"/>
              <a:gd name="connsiteX4-3079" fmla="*/ 5017075 w 5935980"/>
              <a:gd name="connsiteY4-3080" fmla="*/ 5232 h 13717085"/>
              <a:gd name="connsiteX5-3081" fmla="*/ 5014543 w 5935980"/>
              <a:gd name="connsiteY5-3082" fmla="*/ 5360 h 13717085"/>
              <a:gd name="connsiteX6-3083" fmla="*/ 4990222 w 5935980"/>
              <a:gd name="connsiteY6-3084" fmla="*/ 9072 h 13717085"/>
              <a:gd name="connsiteX7-3085" fmla="*/ 4942451 w 5935980"/>
              <a:gd name="connsiteY7-3086" fmla="*/ 15903 h 13717085"/>
              <a:gd name="connsiteX8-3087" fmla="*/ 4939108 w 5935980"/>
              <a:gd name="connsiteY8-3088" fmla="*/ 16873 h 13717085"/>
              <a:gd name="connsiteX9-3089" fmla="*/ 4932321 w 5935980"/>
              <a:gd name="connsiteY9-3090" fmla="*/ 17909 h 13717085"/>
              <a:gd name="connsiteX10-3091" fmla="*/ 4806057 w 5935980"/>
              <a:gd name="connsiteY10-3092" fmla="*/ 55482 h 13717085"/>
              <a:gd name="connsiteX11-3093" fmla="*/ 4795570 w 5935980"/>
              <a:gd name="connsiteY11-3094" fmla="*/ 58525 h 13717085"/>
              <a:gd name="connsiteX12-3095" fmla="*/ 4482795 w 5935980"/>
              <a:gd name="connsiteY12-3096" fmla="*/ 281037 h 13717085"/>
              <a:gd name="connsiteX13-3097" fmla="*/ 4441639 w 5935980"/>
              <a:gd name="connsiteY13-3098" fmla="*/ 325784 h 13717085"/>
              <a:gd name="connsiteX14-3099" fmla="*/ 4427740 w 5935980"/>
              <a:gd name="connsiteY14-3100" fmla="*/ 347765 h 13717085"/>
              <a:gd name="connsiteX15-3101" fmla="*/ 4412544 w 5935980"/>
              <a:gd name="connsiteY15-3102" fmla="*/ 366183 h 13717085"/>
              <a:gd name="connsiteX16-3103" fmla="*/ 4391022 w 5935980"/>
              <a:gd name="connsiteY16-3104" fmla="*/ 405834 h 13717085"/>
              <a:gd name="connsiteX17-3105" fmla="*/ 4361712 w 5935980"/>
              <a:gd name="connsiteY17-3106" fmla="*/ 452188 h 13717085"/>
              <a:gd name="connsiteX18-3107" fmla="*/ 4349980 w 5935980"/>
              <a:gd name="connsiteY18-3108" fmla="*/ 481450 h 13717085"/>
              <a:gd name="connsiteX19-3109" fmla="*/ 4336195 w 5935980"/>
              <a:gd name="connsiteY19-3110" fmla="*/ 506846 h 13717085"/>
              <a:gd name="connsiteX20-3111" fmla="*/ 4308348 w 5935980"/>
              <a:gd name="connsiteY20-3112" fmla="*/ 582928 h 13717085"/>
              <a:gd name="connsiteX21-3113" fmla="*/ 4306660 w 5935980"/>
              <a:gd name="connsiteY21-3114" fmla="*/ 589493 h 13717085"/>
              <a:gd name="connsiteX22-3115" fmla="*/ 4303866 w 5935980"/>
              <a:gd name="connsiteY22-3116" fmla="*/ 600361 h 13717085"/>
              <a:gd name="connsiteX23-3117" fmla="*/ 4303866 w 5935980"/>
              <a:gd name="connsiteY23-3118" fmla="*/ 600361 h 13717085"/>
              <a:gd name="connsiteX24-3119" fmla="*/ 4349980 w 5935980"/>
              <a:gd name="connsiteY24-3120" fmla="*/ 481450 h 13717085"/>
              <a:gd name="connsiteX25-3121" fmla="*/ 4391022 w 5935980"/>
              <a:gd name="connsiteY25-3122" fmla="*/ 405834 h 13717085"/>
              <a:gd name="connsiteX26-3123" fmla="*/ 4427740 w 5935980"/>
              <a:gd name="connsiteY26-3124" fmla="*/ 347765 h 13717085"/>
              <a:gd name="connsiteX27-3125" fmla="*/ 4939108 w 5935980"/>
              <a:gd name="connsiteY27-3126" fmla="*/ 16873 h 13717085"/>
              <a:gd name="connsiteX28-3127" fmla="*/ 5017075 w 5935980"/>
              <a:gd name="connsiteY28-3128" fmla="*/ 5232 h 13717085"/>
              <a:gd name="connsiteX29-3129" fmla="*/ 5098894 w 5935980"/>
              <a:gd name="connsiteY29-3130" fmla="*/ 1101 h 13717085"/>
              <a:gd name="connsiteX30-3131" fmla="*/ 5099211 w 5935980"/>
              <a:gd name="connsiteY30-3132" fmla="*/ 1086 h 13717085"/>
              <a:gd name="connsiteX31-3133" fmla="*/ 5099212 w 5935980"/>
              <a:gd name="connsiteY31-3134" fmla="*/ 1086 h 13717085"/>
              <a:gd name="connsiteX32-3135" fmla="*/ 5099211 w 5935980"/>
              <a:gd name="connsiteY32-3136" fmla="*/ 1085 h 13717085"/>
              <a:gd name="connsiteX33-3137" fmla="*/ 5130039 w 5935980"/>
              <a:gd name="connsiteY33-3138" fmla="*/ 1316 h 13717085"/>
              <a:gd name="connsiteX34-3139" fmla="*/ 5153050 w 5935980"/>
              <a:gd name="connsiteY34-3140" fmla="*/ 6514 h 13717085"/>
              <a:gd name="connsiteX35-3141" fmla="*/ 5266101 w 5935980"/>
              <a:gd name="connsiteY35-3142" fmla="*/ 17910 h 13717085"/>
              <a:gd name="connsiteX36-3143" fmla="*/ 5923028 w 5935980"/>
              <a:gd name="connsiteY36-3144" fmla="*/ 744511 h 13717085"/>
              <a:gd name="connsiteX37-3145" fmla="*/ 5926177 w 5935980"/>
              <a:gd name="connsiteY37-3146" fmla="*/ 806873 h 13717085"/>
              <a:gd name="connsiteX38-3147" fmla="*/ 5935980 w 5935980"/>
              <a:gd name="connsiteY38-3148" fmla="*/ 816425 h 13717085"/>
              <a:gd name="connsiteX39-3149" fmla="*/ 5935980 w 5935980"/>
              <a:gd name="connsiteY39-3150" fmla="*/ 12894126 h 13717085"/>
              <a:gd name="connsiteX40-3151" fmla="*/ 5925145 w 5935980"/>
              <a:gd name="connsiteY40-3152" fmla="*/ 12934579 h 13717085"/>
              <a:gd name="connsiteX41-3153" fmla="*/ 5923542 w 5935980"/>
              <a:gd name="connsiteY41-3154" fmla="*/ 12968437 h 13717085"/>
              <a:gd name="connsiteX42-3155" fmla="*/ 5183879 w 5935980"/>
              <a:gd name="connsiteY42-3156" fmla="*/ 13712811 h 13717085"/>
              <a:gd name="connsiteX43-3157" fmla="*/ 5099231 w 5935980"/>
              <a:gd name="connsiteY43-3158" fmla="*/ 13717085 h 13717085"/>
              <a:gd name="connsiteX44-3159" fmla="*/ 5099191 w 5935980"/>
              <a:gd name="connsiteY44-3160" fmla="*/ 13717085 h 13717085"/>
              <a:gd name="connsiteX45-3161" fmla="*/ 0 w 5935980"/>
              <a:gd name="connsiteY45-3162" fmla="*/ 13717085 h 13717085"/>
              <a:gd name="connsiteX46-3163" fmla="*/ 0 w 5935980"/>
              <a:gd name="connsiteY46-3164" fmla="*/ 1085 h 13717085"/>
              <a:gd name="connsiteX0-3165" fmla="*/ 0 w 5935980"/>
              <a:gd name="connsiteY0-3166" fmla="*/ 1085 h 13717085"/>
              <a:gd name="connsiteX1-3167" fmla="*/ 5099211 w 5935980"/>
              <a:gd name="connsiteY1-3168" fmla="*/ 1085 h 13717085"/>
              <a:gd name="connsiteX2-3169" fmla="*/ 5098894 w 5935980"/>
              <a:gd name="connsiteY2-3170" fmla="*/ 1101 h 13717085"/>
              <a:gd name="connsiteX3-3171" fmla="*/ 5019768 w 5935980"/>
              <a:gd name="connsiteY3-3172" fmla="*/ 4847 h 13717085"/>
              <a:gd name="connsiteX4-3173" fmla="*/ 5017075 w 5935980"/>
              <a:gd name="connsiteY4-3174" fmla="*/ 5232 h 13717085"/>
              <a:gd name="connsiteX5-3175" fmla="*/ 5014543 w 5935980"/>
              <a:gd name="connsiteY5-3176" fmla="*/ 5360 h 13717085"/>
              <a:gd name="connsiteX6-3177" fmla="*/ 4990222 w 5935980"/>
              <a:gd name="connsiteY6-3178" fmla="*/ 9072 h 13717085"/>
              <a:gd name="connsiteX7-3179" fmla="*/ 4942451 w 5935980"/>
              <a:gd name="connsiteY7-3180" fmla="*/ 15903 h 13717085"/>
              <a:gd name="connsiteX8-3181" fmla="*/ 4939108 w 5935980"/>
              <a:gd name="connsiteY8-3182" fmla="*/ 16873 h 13717085"/>
              <a:gd name="connsiteX9-3183" fmla="*/ 4932321 w 5935980"/>
              <a:gd name="connsiteY9-3184" fmla="*/ 17909 h 13717085"/>
              <a:gd name="connsiteX10-3185" fmla="*/ 4806057 w 5935980"/>
              <a:gd name="connsiteY10-3186" fmla="*/ 55482 h 13717085"/>
              <a:gd name="connsiteX11-3187" fmla="*/ 4482795 w 5935980"/>
              <a:gd name="connsiteY11-3188" fmla="*/ 281037 h 13717085"/>
              <a:gd name="connsiteX12-3189" fmla="*/ 4441639 w 5935980"/>
              <a:gd name="connsiteY12-3190" fmla="*/ 325784 h 13717085"/>
              <a:gd name="connsiteX13-3191" fmla="*/ 4427740 w 5935980"/>
              <a:gd name="connsiteY13-3192" fmla="*/ 347765 h 13717085"/>
              <a:gd name="connsiteX14-3193" fmla="*/ 4412544 w 5935980"/>
              <a:gd name="connsiteY14-3194" fmla="*/ 366183 h 13717085"/>
              <a:gd name="connsiteX15-3195" fmla="*/ 4391022 w 5935980"/>
              <a:gd name="connsiteY15-3196" fmla="*/ 405834 h 13717085"/>
              <a:gd name="connsiteX16-3197" fmla="*/ 4361712 w 5935980"/>
              <a:gd name="connsiteY16-3198" fmla="*/ 452188 h 13717085"/>
              <a:gd name="connsiteX17-3199" fmla="*/ 4349980 w 5935980"/>
              <a:gd name="connsiteY17-3200" fmla="*/ 481450 h 13717085"/>
              <a:gd name="connsiteX18-3201" fmla="*/ 4336195 w 5935980"/>
              <a:gd name="connsiteY18-3202" fmla="*/ 506846 h 13717085"/>
              <a:gd name="connsiteX19-3203" fmla="*/ 4308348 w 5935980"/>
              <a:gd name="connsiteY19-3204" fmla="*/ 582928 h 13717085"/>
              <a:gd name="connsiteX20-3205" fmla="*/ 4306660 w 5935980"/>
              <a:gd name="connsiteY20-3206" fmla="*/ 589493 h 13717085"/>
              <a:gd name="connsiteX21-3207" fmla="*/ 4303866 w 5935980"/>
              <a:gd name="connsiteY21-3208" fmla="*/ 600361 h 13717085"/>
              <a:gd name="connsiteX22-3209" fmla="*/ 4303866 w 5935980"/>
              <a:gd name="connsiteY22-3210" fmla="*/ 600361 h 13717085"/>
              <a:gd name="connsiteX23-3211" fmla="*/ 4349980 w 5935980"/>
              <a:gd name="connsiteY23-3212" fmla="*/ 481450 h 13717085"/>
              <a:gd name="connsiteX24-3213" fmla="*/ 4391022 w 5935980"/>
              <a:gd name="connsiteY24-3214" fmla="*/ 405834 h 13717085"/>
              <a:gd name="connsiteX25-3215" fmla="*/ 4427740 w 5935980"/>
              <a:gd name="connsiteY25-3216" fmla="*/ 347765 h 13717085"/>
              <a:gd name="connsiteX26-3217" fmla="*/ 4939108 w 5935980"/>
              <a:gd name="connsiteY26-3218" fmla="*/ 16873 h 13717085"/>
              <a:gd name="connsiteX27-3219" fmla="*/ 5017075 w 5935980"/>
              <a:gd name="connsiteY27-3220" fmla="*/ 5232 h 13717085"/>
              <a:gd name="connsiteX28-3221" fmla="*/ 5098894 w 5935980"/>
              <a:gd name="connsiteY28-3222" fmla="*/ 1101 h 13717085"/>
              <a:gd name="connsiteX29-3223" fmla="*/ 5099211 w 5935980"/>
              <a:gd name="connsiteY29-3224" fmla="*/ 1086 h 13717085"/>
              <a:gd name="connsiteX30-3225" fmla="*/ 5099212 w 5935980"/>
              <a:gd name="connsiteY30-3226" fmla="*/ 1086 h 13717085"/>
              <a:gd name="connsiteX31-3227" fmla="*/ 5099211 w 5935980"/>
              <a:gd name="connsiteY31-3228" fmla="*/ 1085 h 13717085"/>
              <a:gd name="connsiteX32-3229" fmla="*/ 5130039 w 5935980"/>
              <a:gd name="connsiteY32-3230" fmla="*/ 1316 h 13717085"/>
              <a:gd name="connsiteX33-3231" fmla="*/ 5153050 w 5935980"/>
              <a:gd name="connsiteY33-3232" fmla="*/ 6514 h 13717085"/>
              <a:gd name="connsiteX34-3233" fmla="*/ 5266101 w 5935980"/>
              <a:gd name="connsiteY34-3234" fmla="*/ 17910 h 13717085"/>
              <a:gd name="connsiteX35-3235" fmla="*/ 5923028 w 5935980"/>
              <a:gd name="connsiteY35-3236" fmla="*/ 744511 h 13717085"/>
              <a:gd name="connsiteX36-3237" fmla="*/ 5926177 w 5935980"/>
              <a:gd name="connsiteY36-3238" fmla="*/ 806873 h 13717085"/>
              <a:gd name="connsiteX37-3239" fmla="*/ 5935980 w 5935980"/>
              <a:gd name="connsiteY37-3240" fmla="*/ 816425 h 13717085"/>
              <a:gd name="connsiteX38-3241" fmla="*/ 5935980 w 5935980"/>
              <a:gd name="connsiteY38-3242" fmla="*/ 12894126 h 13717085"/>
              <a:gd name="connsiteX39-3243" fmla="*/ 5925145 w 5935980"/>
              <a:gd name="connsiteY39-3244" fmla="*/ 12934579 h 13717085"/>
              <a:gd name="connsiteX40-3245" fmla="*/ 5923542 w 5935980"/>
              <a:gd name="connsiteY40-3246" fmla="*/ 12968437 h 13717085"/>
              <a:gd name="connsiteX41-3247" fmla="*/ 5183879 w 5935980"/>
              <a:gd name="connsiteY41-3248" fmla="*/ 13712811 h 13717085"/>
              <a:gd name="connsiteX42-3249" fmla="*/ 5099231 w 5935980"/>
              <a:gd name="connsiteY42-3250" fmla="*/ 13717085 h 13717085"/>
              <a:gd name="connsiteX43-3251" fmla="*/ 5099191 w 5935980"/>
              <a:gd name="connsiteY43-3252" fmla="*/ 13717085 h 13717085"/>
              <a:gd name="connsiteX44-3253" fmla="*/ 0 w 5935980"/>
              <a:gd name="connsiteY44-3254" fmla="*/ 13717085 h 13717085"/>
              <a:gd name="connsiteX45-3255" fmla="*/ 0 w 5935980"/>
              <a:gd name="connsiteY45-3256" fmla="*/ 1085 h 13717085"/>
              <a:gd name="connsiteX0-3257" fmla="*/ 0 w 5935980"/>
              <a:gd name="connsiteY0-3258" fmla="*/ 1085 h 13717085"/>
              <a:gd name="connsiteX1-3259" fmla="*/ 5099211 w 5935980"/>
              <a:gd name="connsiteY1-3260" fmla="*/ 1085 h 13717085"/>
              <a:gd name="connsiteX2-3261" fmla="*/ 5098894 w 5935980"/>
              <a:gd name="connsiteY2-3262" fmla="*/ 1101 h 13717085"/>
              <a:gd name="connsiteX3-3263" fmla="*/ 5019768 w 5935980"/>
              <a:gd name="connsiteY3-3264" fmla="*/ 4847 h 13717085"/>
              <a:gd name="connsiteX4-3265" fmla="*/ 5017075 w 5935980"/>
              <a:gd name="connsiteY4-3266" fmla="*/ 5232 h 13717085"/>
              <a:gd name="connsiteX5-3267" fmla="*/ 5014543 w 5935980"/>
              <a:gd name="connsiteY5-3268" fmla="*/ 5360 h 13717085"/>
              <a:gd name="connsiteX6-3269" fmla="*/ 4990222 w 5935980"/>
              <a:gd name="connsiteY6-3270" fmla="*/ 9072 h 13717085"/>
              <a:gd name="connsiteX7-3271" fmla="*/ 4942451 w 5935980"/>
              <a:gd name="connsiteY7-3272" fmla="*/ 15903 h 13717085"/>
              <a:gd name="connsiteX8-3273" fmla="*/ 4939108 w 5935980"/>
              <a:gd name="connsiteY8-3274" fmla="*/ 16873 h 13717085"/>
              <a:gd name="connsiteX9-3275" fmla="*/ 4932321 w 5935980"/>
              <a:gd name="connsiteY9-3276" fmla="*/ 17909 h 13717085"/>
              <a:gd name="connsiteX10-3277" fmla="*/ 4806057 w 5935980"/>
              <a:gd name="connsiteY10-3278" fmla="*/ 55482 h 13717085"/>
              <a:gd name="connsiteX11-3279" fmla="*/ 4482795 w 5935980"/>
              <a:gd name="connsiteY11-3280" fmla="*/ 281037 h 13717085"/>
              <a:gd name="connsiteX12-3281" fmla="*/ 4441639 w 5935980"/>
              <a:gd name="connsiteY12-3282" fmla="*/ 325784 h 13717085"/>
              <a:gd name="connsiteX13-3283" fmla="*/ 4427740 w 5935980"/>
              <a:gd name="connsiteY13-3284" fmla="*/ 347765 h 13717085"/>
              <a:gd name="connsiteX14-3285" fmla="*/ 4412544 w 5935980"/>
              <a:gd name="connsiteY14-3286" fmla="*/ 366183 h 13717085"/>
              <a:gd name="connsiteX15-3287" fmla="*/ 4391022 w 5935980"/>
              <a:gd name="connsiteY15-3288" fmla="*/ 405834 h 13717085"/>
              <a:gd name="connsiteX16-3289" fmla="*/ 4361712 w 5935980"/>
              <a:gd name="connsiteY16-3290" fmla="*/ 452188 h 13717085"/>
              <a:gd name="connsiteX17-3291" fmla="*/ 4349980 w 5935980"/>
              <a:gd name="connsiteY17-3292" fmla="*/ 481450 h 13717085"/>
              <a:gd name="connsiteX18-3293" fmla="*/ 4336195 w 5935980"/>
              <a:gd name="connsiteY18-3294" fmla="*/ 506846 h 13717085"/>
              <a:gd name="connsiteX19-3295" fmla="*/ 4308348 w 5935980"/>
              <a:gd name="connsiteY19-3296" fmla="*/ 582928 h 13717085"/>
              <a:gd name="connsiteX20-3297" fmla="*/ 4306660 w 5935980"/>
              <a:gd name="connsiteY20-3298" fmla="*/ 589493 h 13717085"/>
              <a:gd name="connsiteX21-3299" fmla="*/ 4303866 w 5935980"/>
              <a:gd name="connsiteY21-3300" fmla="*/ 600361 h 13717085"/>
              <a:gd name="connsiteX22-3301" fmla="*/ 4303866 w 5935980"/>
              <a:gd name="connsiteY22-3302" fmla="*/ 600361 h 13717085"/>
              <a:gd name="connsiteX23-3303" fmla="*/ 4349980 w 5935980"/>
              <a:gd name="connsiteY23-3304" fmla="*/ 481450 h 13717085"/>
              <a:gd name="connsiteX24-3305" fmla="*/ 4391022 w 5935980"/>
              <a:gd name="connsiteY24-3306" fmla="*/ 405834 h 13717085"/>
              <a:gd name="connsiteX25-3307" fmla="*/ 4427740 w 5935980"/>
              <a:gd name="connsiteY25-3308" fmla="*/ 347765 h 13717085"/>
              <a:gd name="connsiteX26-3309" fmla="*/ 5017075 w 5935980"/>
              <a:gd name="connsiteY26-3310" fmla="*/ 5232 h 13717085"/>
              <a:gd name="connsiteX27-3311" fmla="*/ 5098894 w 5935980"/>
              <a:gd name="connsiteY27-3312" fmla="*/ 1101 h 13717085"/>
              <a:gd name="connsiteX28-3313" fmla="*/ 5099211 w 5935980"/>
              <a:gd name="connsiteY28-3314" fmla="*/ 1086 h 13717085"/>
              <a:gd name="connsiteX29-3315" fmla="*/ 5099212 w 5935980"/>
              <a:gd name="connsiteY29-3316" fmla="*/ 1086 h 13717085"/>
              <a:gd name="connsiteX30-3317" fmla="*/ 5099211 w 5935980"/>
              <a:gd name="connsiteY30-3318" fmla="*/ 1085 h 13717085"/>
              <a:gd name="connsiteX31-3319" fmla="*/ 5130039 w 5935980"/>
              <a:gd name="connsiteY31-3320" fmla="*/ 1316 h 13717085"/>
              <a:gd name="connsiteX32-3321" fmla="*/ 5153050 w 5935980"/>
              <a:gd name="connsiteY32-3322" fmla="*/ 6514 h 13717085"/>
              <a:gd name="connsiteX33-3323" fmla="*/ 5266101 w 5935980"/>
              <a:gd name="connsiteY33-3324" fmla="*/ 17910 h 13717085"/>
              <a:gd name="connsiteX34-3325" fmla="*/ 5923028 w 5935980"/>
              <a:gd name="connsiteY34-3326" fmla="*/ 744511 h 13717085"/>
              <a:gd name="connsiteX35-3327" fmla="*/ 5926177 w 5935980"/>
              <a:gd name="connsiteY35-3328" fmla="*/ 806873 h 13717085"/>
              <a:gd name="connsiteX36-3329" fmla="*/ 5935980 w 5935980"/>
              <a:gd name="connsiteY36-3330" fmla="*/ 816425 h 13717085"/>
              <a:gd name="connsiteX37-3331" fmla="*/ 5935980 w 5935980"/>
              <a:gd name="connsiteY37-3332" fmla="*/ 12894126 h 13717085"/>
              <a:gd name="connsiteX38-3333" fmla="*/ 5925145 w 5935980"/>
              <a:gd name="connsiteY38-3334" fmla="*/ 12934579 h 13717085"/>
              <a:gd name="connsiteX39-3335" fmla="*/ 5923542 w 5935980"/>
              <a:gd name="connsiteY39-3336" fmla="*/ 12968437 h 13717085"/>
              <a:gd name="connsiteX40-3337" fmla="*/ 5183879 w 5935980"/>
              <a:gd name="connsiteY40-3338" fmla="*/ 13712811 h 13717085"/>
              <a:gd name="connsiteX41-3339" fmla="*/ 5099231 w 5935980"/>
              <a:gd name="connsiteY41-3340" fmla="*/ 13717085 h 13717085"/>
              <a:gd name="connsiteX42-3341" fmla="*/ 5099191 w 5935980"/>
              <a:gd name="connsiteY42-3342" fmla="*/ 13717085 h 13717085"/>
              <a:gd name="connsiteX43-3343" fmla="*/ 0 w 5935980"/>
              <a:gd name="connsiteY43-3344" fmla="*/ 13717085 h 13717085"/>
              <a:gd name="connsiteX44-3345" fmla="*/ 0 w 5935980"/>
              <a:gd name="connsiteY44-3346" fmla="*/ 1085 h 13717085"/>
              <a:gd name="connsiteX0-3347" fmla="*/ 0 w 5935980"/>
              <a:gd name="connsiteY0-3348" fmla="*/ 1085 h 13717085"/>
              <a:gd name="connsiteX1-3349" fmla="*/ 5099211 w 5935980"/>
              <a:gd name="connsiteY1-3350" fmla="*/ 1085 h 13717085"/>
              <a:gd name="connsiteX2-3351" fmla="*/ 5098894 w 5935980"/>
              <a:gd name="connsiteY2-3352" fmla="*/ 1101 h 13717085"/>
              <a:gd name="connsiteX3-3353" fmla="*/ 5019768 w 5935980"/>
              <a:gd name="connsiteY3-3354" fmla="*/ 4847 h 13717085"/>
              <a:gd name="connsiteX4-3355" fmla="*/ 5017075 w 5935980"/>
              <a:gd name="connsiteY4-3356" fmla="*/ 5232 h 13717085"/>
              <a:gd name="connsiteX5-3357" fmla="*/ 5014543 w 5935980"/>
              <a:gd name="connsiteY5-3358" fmla="*/ 5360 h 13717085"/>
              <a:gd name="connsiteX6-3359" fmla="*/ 4990222 w 5935980"/>
              <a:gd name="connsiteY6-3360" fmla="*/ 9072 h 13717085"/>
              <a:gd name="connsiteX7-3361" fmla="*/ 4942451 w 5935980"/>
              <a:gd name="connsiteY7-3362" fmla="*/ 15903 h 13717085"/>
              <a:gd name="connsiteX8-3363" fmla="*/ 4939108 w 5935980"/>
              <a:gd name="connsiteY8-3364" fmla="*/ 16873 h 13717085"/>
              <a:gd name="connsiteX9-3365" fmla="*/ 4932321 w 5935980"/>
              <a:gd name="connsiteY9-3366" fmla="*/ 17909 h 13717085"/>
              <a:gd name="connsiteX10-3367" fmla="*/ 4482795 w 5935980"/>
              <a:gd name="connsiteY10-3368" fmla="*/ 281037 h 13717085"/>
              <a:gd name="connsiteX11-3369" fmla="*/ 4441639 w 5935980"/>
              <a:gd name="connsiteY11-3370" fmla="*/ 325784 h 13717085"/>
              <a:gd name="connsiteX12-3371" fmla="*/ 4427740 w 5935980"/>
              <a:gd name="connsiteY12-3372" fmla="*/ 347765 h 13717085"/>
              <a:gd name="connsiteX13-3373" fmla="*/ 4412544 w 5935980"/>
              <a:gd name="connsiteY13-3374" fmla="*/ 366183 h 13717085"/>
              <a:gd name="connsiteX14-3375" fmla="*/ 4391022 w 5935980"/>
              <a:gd name="connsiteY14-3376" fmla="*/ 405834 h 13717085"/>
              <a:gd name="connsiteX15-3377" fmla="*/ 4361712 w 5935980"/>
              <a:gd name="connsiteY15-3378" fmla="*/ 452188 h 13717085"/>
              <a:gd name="connsiteX16-3379" fmla="*/ 4349980 w 5935980"/>
              <a:gd name="connsiteY16-3380" fmla="*/ 481450 h 13717085"/>
              <a:gd name="connsiteX17-3381" fmla="*/ 4336195 w 5935980"/>
              <a:gd name="connsiteY17-3382" fmla="*/ 506846 h 13717085"/>
              <a:gd name="connsiteX18-3383" fmla="*/ 4308348 w 5935980"/>
              <a:gd name="connsiteY18-3384" fmla="*/ 582928 h 13717085"/>
              <a:gd name="connsiteX19-3385" fmla="*/ 4306660 w 5935980"/>
              <a:gd name="connsiteY19-3386" fmla="*/ 589493 h 13717085"/>
              <a:gd name="connsiteX20-3387" fmla="*/ 4303866 w 5935980"/>
              <a:gd name="connsiteY20-3388" fmla="*/ 600361 h 13717085"/>
              <a:gd name="connsiteX21-3389" fmla="*/ 4303866 w 5935980"/>
              <a:gd name="connsiteY21-3390" fmla="*/ 600361 h 13717085"/>
              <a:gd name="connsiteX22-3391" fmla="*/ 4349980 w 5935980"/>
              <a:gd name="connsiteY22-3392" fmla="*/ 481450 h 13717085"/>
              <a:gd name="connsiteX23-3393" fmla="*/ 4391022 w 5935980"/>
              <a:gd name="connsiteY23-3394" fmla="*/ 405834 h 13717085"/>
              <a:gd name="connsiteX24-3395" fmla="*/ 4427740 w 5935980"/>
              <a:gd name="connsiteY24-3396" fmla="*/ 347765 h 13717085"/>
              <a:gd name="connsiteX25-3397" fmla="*/ 5017075 w 5935980"/>
              <a:gd name="connsiteY25-3398" fmla="*/ 5232 h 13717085"/>
              <a:gd name="connsiteX26-3399" fmla="*/ 5098894 w 5935980"/>
              <a:gd name="connsiteY26-3400" fmla="*/ 1101 h 13717085"/>
              <a:gd name="connsiteX27-3401" fmla="*/ 5099211 w 5935980"/>
              <a:gd name="connsiteY27-3402" fmla="*/ 1086 h 13717085"/>
              <a:gd name="connsiteX28-3403" fmla="*/ 5099212 w 5935980"/>
              <a:gd name="connsiteY28-3404" fmla="*/ 1086 h 13717085"/>
              <a:gd name="connsiteX29-3405" fmla="*/ 5099211 w 5935980"/>
              <a:gd name="connsiteY29-3406" fmla="*/ 1085 h 13717085"/>
              <a:gd name="connsiteX30-3407" fmla="*/ 5130039 w 5935980"/>
              <a:gd name="connsiteY30-3408" fmla="*/ 1316 h 13717085"/>
              <a:gd name="connsiteX31-3409" fmla="*/ 5153050 w 5935980"/>
              <a:gd name="connsiteY31-3410" fmla="*/ 6514 h 13717085"/>
              <a:gd name="connsiteX32-3411" fmla="*/ 5266101 w 5935980"/>
              <a:gd name="connsiteY32-3412" fmla="*/ 17910 h 13717085"/>
              <a:gd name="connsiteX33-3413" fmla="*/ 5923028 w 5935980"/>
              <a:gd name="connsiteY33-3414" fmla="*/ 744511 h 13717085"/>
              <a:gd name="connsiteX34-3415" fmla="*/ 5926177 w 5935980"/>
              <a:gd name="connsiteY34-3416" fmla="*/ 806873 h 13717085"/>
              <a:gd name="connsiteX35-3417" fmla="*/ 5935980 w 5935980"/>
              <a:gd name="connsiteY35-3418" fmla="*/ 816425 h 13717085"/>
              <a:gd name="connsiteX36-3419" fmla="*/ 5935980 w 5935980"/>
              <a:gd name="connsiteY36-3420" fmla="*/ 12894126 h 13717085"/>
              <a:gd name="connsiteX37-3421" fmla="*/ 5925145 w 5935980"/>
              <a:gd name="connsiteY37-3422" fmla="*/ 12934579 h 13717085"/>
              <a:gd name="connsiteX38-3423" fmla="*/ 5923542 w 5935980"/>
              <a:gd name="connsiteY38-3424" fmla="*/ 12968437 h 13717085"/>
              <a:gd name="connsiteX39-3425" fmla="*/ 5183879 w 5935980"/>
              <a:gd name="connsiteY39-3426" fmla="*/ 13712811 h 13717085"/>
              <a:gd name="connsiteX40-3427" fmla="*/ 5099231 w 5935980"/>
              <a:gd name="connsiteY40-3428" fmla="*/ 13717085 h 13717085"/>
              <a:gd name="connsiteX41-3429" fmla="*/ 5099191 w 5935980"/>
              <a:gd name="connsiteY41-3430" fmla="*/ 13717085 h 13717085"/>
              <a:gd name="connsiteX42-3431" fmla="*/ 0 w 5935980"/>
              <a:gd name="connsiteY42-3432" fmla="*/ 13717085 h 13717085"/>
              <a:gd name="connsiteX43-3433" fmla="*/ 0 w 5935980"/>
              <a:gd name="connsiteY43-3434" fmla="*/ 1085 h 13717085"/>
              <a:gd name="connsiteX0-3435" fmla="*/ 0 w 5935980"/>
              <a:gd name="connsiteY0-3436" fmla="*/ 1085 h 13717085"/>
              <a:gd name="connsiteX1-3437" fmla="*/ 5099211 w 5935980"/>
              <a:gd name="connsiteY1-3438" fmla="*/ 1085 h 13717085"/>
              <a:gd name="connsiteX2-3439" fmla="*/ 5098894 w 5935980"/>
              <a:gd name="connsiteY2-3440" fmla="*/ 1101 h 13717085"/>
              <a:gd name="connsiteX3-3441" fmla="*/ 5019768 w 5935980"/>
              <a:gd name="connsiteY3-3442" fmla="*/ 4847 h 13717085"/>
              <a:gd name="connsiteX4-3443" fmla="*/ 5017075 w 5935980"/>
              <a:gd name="connsiteY4-3444" fmla="*/ 5232 h 13717085"/>
              <a:gd name="connsiteX5-3445" fmla="*/ 5014543 w 5935980"/>
              <a:gd name="connsiteY5-3446" fmla="*/ 5360 h 13717085"/>
              <a:gd name="connsiteX6-3447" fmla="*/ 4990222 w 5935980"/>
              <a:gd name="connsiteY6-3448" fmla="*/ 9072 h 13717085"/>
              <a:gd name="connsiteX7-3449" fmla="*/ 4942451 w 5935980"/>
              <a:gd name="connsiteY7-3450" fmla="*/ 15903 h 13717085"/>
              <a:gd name="connsiteX8-3451" fmla="*/ 4939108 w 5935980"/>
              <a:gd name="connsiteY8-3452" fmla="*/ 16873 h 13717085"/>
              <a:gd name="connsiteX9-3453" fmla="*/ 4932321 w 5935980"/>
              <a:gd name="connsiteY9-3454" fmla="*/ 17909 h 13717085"/>
              <a:gd name="connsiteX10-3455" fmla="*/ 4441639 w 5935980"/>
              <a:gd name="connsiteY10-3456" fmla="*/ 325784 h 13717085"/>
              <a:gd name="connsiteX11-3457" fmla="*/ 4427740 w 5935980"/>
              <a:gd name="connsiteY11-3458" fmla="*/ 347765 h 13717085"/>
              <a:gd name="connsiteX12-3459" fmla="*/ 4412544 w 5935980"/>
              <a:gd name="connsiteY12-3460" fmla="*/ 366183 h 13717085"/>
              <a:gd name="connsiteX13-3461" fmla="*/ 4391022 w 5935980"/>
              <a:gd name="connsiteY13-3462" fmla="*/ 405834 h 13717085"/>
              <a:gd name="connsiteX14-3463" fmla="*/ 4361712 w 5935980"/>
              <a:gd name="connsiteY14-3464" fmla="*/ 452188 h 13717085"/>
              <a:gd name="connsiteX15-3465" fmla="*/ 4349980 w 5935980"/>
              <a:gd name="connsiteY15-3466" fmla="*/ 481450 h 13717085"/>
              <a:gd name="connsiteX16-3467" fmla="*/ 4336195 w 5935980"/>
              <a:gd name="connsiteY16-3468" fmla="*/ 506846 h 13717085"/>
              <a:gd name="connsiteX17-3469" fmla="*/ 4308348 w 5935980"/>
              <a:gd name="connsiteY17-3470" fmla="*/ 582928 h 13717085"/>
              <a:gd name="connsiteX18-3471" fmla="*/ 4306660 w 5935980"/>
              <a:gd name="connsiteY18-3472" fmla="*/ 589493 h 13717085"/>
              <a:gd name="connsiteX19-3473" fmla="*/ 4303866 w 5935980"/>
              <a:gd name="connsiteY19-3474" fmla="*/ 600361 h 13717085"/>
              <a:gd name="connsiteX20-3475" fmla="*/ 4303866 w 5935980"/>
              <a:gd name="connsiteY20-3476" fmla="*/ 600361 h 13717085"/>
              <a:gd name="connsiteX21-3477" fmla="*/ 4349980 w 5935980"/>
              <a:gd name="connsiteY21-3478" fmla="*/ 481450 h 13717085"/>
              <a:gd name="connsiteX22-3479" fmla="*/ 4391022 w 5935980"/>
              <a:gd name="connsiteY22-3480" fmla="*/ 405834 h 13717085"/>
              <a:gd name="connsiteX23-3481" fmla="*/ 4427740 w 5935980"/>
              <a:gd name="connsiteY23-3482" fmla="*/ 347765 h 13717085"/>
              <a:gd name="connsiteX24-3483" fmla="*/ 5017075 w 5935980"/>
              <a:gd name="connsiteY24-3484" fmla="*/ 5232 h 13717085"/>
              <a:gd name="connsiteX25-3485" fmla="*/ 5098894 w 5935980"/>
              <a:gd name="connsiteY25-3486" fmla="*/ 1101 h 13717085"/>
              <a:gd name="connsiteX26-3487" fmla="*/ 5099211 w 5935980"/>
              <a:gd name="connsiteY26-3488" fmla="*/ 1086 h 13717085"/>
              <a:gd name="connsiteX27-3489" fmla="*/ 5099212 w 5935980"/>
              <a:gd name="connsiteY27-3490" fmla="*/ 1086 h 13717085"/>
              <a:gd name="connsiteX28-3491" fmla="*/ 5099211 w 5935980"/>
              <a:gd name="connsiteY28-3492" fmla="*/ 1085 h 13717085"/>
              <a:gd name="connsiteX29-3493" fmla="*/ 5130039 w 5935980"/>
              <a:gd name="connsiteY29-3494" fmla="*/ 1316 h 13717085"/>
              <a:gd name="connsiteX30-3495" fmla="*/ 5153050 w 5935980"/>
              <a:gd name="connsiteY30-3496" fmla="*/ 6514 h 13717085"/>
              <a:gd name="connsiteX31-3497" fmla="*/ 5266101 w 5935980"/>
              <a:gd name="connsiteY31-3498" fmla="*/ 17910 h 13717085"/>
              <a:gd name="connsiteX32-3499" fmla="*/ 5923028 w 5935980"/>
              <a:gd name="connsiteY32-3500" fmla="*/ 744511 h 13717085"/>
              <a:gd name="connsiteX33-3501" fmla="*/ 5926177 w 5935980"/>
              <a:gd name="connsiteY33-3502" fmla="*/ 806873 h 13717085"/>
              <a:gd name="connsiteX34-3503" fmla="*/ 5935980 w 5935980"/>
              <a:gd name="connsiteY34-3504" fmla="*/ 816425 h 13717085"/>
              <a:gd name="connsiteX35-3505" fmla="*/ 5935980 w 5935980"/>
              <a:gd name="connsiteY35-3506" fmla="*/ 12894126 h 13717085"/>
              <a:gd name="connsiteX36-3507" fmla="*/ 5925145 w 5935980"/>
              <a:gd name="connsiteY36-3508" fmla="*/ 12934579 h 13717085"/>
              <a:gd name="connsiteX37-3509" fmla="*/ 5923542 w 5935980"/>
              <a:gd name="connsiteY37-3510" fmla="*/ 12968437 h 13717085"/>
              <a:gd name="connsiteX38-3511" fmla="*/ 5183879 w 5935980"/>
              <a:gd name="connsiteY38-3512" fmla="*/ 13712811 h 13717085"/>
              <a:gd name="connsiteX39-3513" fmla="*/ 5099231 w 5935980"/>
              <a:gd name="connsiteY39-3514" fmla="*/ 13717085 h 13717085"/>
              <a:gd name="connsiteX40-3515" fmla="*/ 5099191 w 5935980"/>
              <a:gd name="connsiteY40-3516" fmla="*/ 13717085 h 13717085"/>
              <a:gd name="connsiteX41-3517" fmla="*/ 0 w 5935980"/>
              <a:gd name="connsiteY41-3518" fmla="*/ 13717085 h 13717085"/>
              <a:gd name="connsiteX42-3519" fmla="*/ 0 w 5935980"/>
              <a:gd name="connsiteY42-3520" fmla="*/ 1085 h 13717085"/>
              <a:gd name="connsiteX0-3521" fmla="*/ 0 w 5935980"/>
              <a:gd name="connsiteY0-3522" fmla="*/ 1085 h 13717085"/>
              <a:gd name="connsiteX1-3523" fmla="*/ 5099211 w 5935980"/>
              <a:gd name="connsiteY1-3524" fmla="*/ 1085 h 13717085"/>
              <a:gd name="connsiteX2-3525" fmla="*/ 5098894 w 5935980"/>
              <a:gd name="connsiteY2-3526" fmla="*/ 1101 h 13717085"/>
              <a:gd name="connsiteX3-3527" fmla="*/ 5019768 w 5935980"/>
              <a:gd name="connsiteY3-3528" fmla="*/ 4847 h 13717085"/>
              <a:gd name="connsiteX4-3529" fmla="*/ 5017075 w 5935980"/>
              <a:gd name="connsiteY4-3530" fmla="*/ 5232 h 13717085"/>
              <a:gd name="connsiteX5-3531" fmla="*/ 5014543 w 5935980"/>
              <a:gd name="connsiteY5-3532" fmla="*/ 5360 h 13717085"/>
              <a:gd name="connsiteX6-3533" fmla="*/ 4990222 w 5935980"/>
              <a:gd name="connsiteY6-3534" fmla="*/ 9072 h 13717085"/>
              <a:gd name="connsiteX7-3535" fmla="*/ 4942451 w 5935980"/>
              <a:gd name="connsiteY7-3536" fmla="*/ 15903 h 13717085"/>
              <a:gd name="connsiteX8-3537" fmla="*/ 4939108 w 5935980"/>
              <a:gd name="connsiteY8-3538" fmla="*/ 16873 h 13717085"/>
              <a:gd name="connsiteX9-3539" fmla="*/ 4932321 w 5935980"/>
              <a:gd name="connsiteY9-3540" fmla="*/ 17909 h 13717085"/>
              <a:gd name="connsiteX10-3541" fmla="*/ 4441639 w 5935980"/>
              <a:gd name="connsiteY10-3542" fmla="*/ 325784 h 13717085"/>
              <a:gd name="connsiteX11-3543" fmla="*/ 4427740 w 5935980"/>
              <a:gd name="connsiteY11-3544" fmla="*/ 347765 h 13717085"/>
              <a:gd name="connsiteX12-3545" fmla="*/ 4412544 w 5935980"/>
              <a:gd name="connsiteY12-3546" fmla="*/ 366183 h 13717085"/>
              <a:gd name="connsiteX13-3547" fmla="*/ 4391022 w 5935980"/>
              <a:gd name="connsiteY13-3548" fmla="*/ 405834 h 13717085"/>
              <a:gd name="connsiteX14-3549" fmla="*/ 4361712 w 5935980"/>
              <a:gd name="connsiteY14-3550" fmla="*/ 452188 h 13717085"/>
              <a:gd name="connsiteX15-3551" fmla="*/ 4349980 w 5935980"/>
              <a:gd name="connsiteY15-3552" fmla="*/ 481450 h 13717085"/>
              <a:gd name="connsiteX16-3553" fmla="*/ 4336195 w 5935980"/>
              <a:gd name="connsiteY16-3554" fmla="*/ 506846 h 13717085"/>
              <a:gd name="connsiteX17-3555" fmla="*/ 4308348 w 5935980"/>
              <a:gd name="connsiteY17-3556" fmla="*/ 582928 h 13717085"/>
              <a:gd name="connsiteX18-3557" fmla="*/ 4306660 w 5935980"/>
              <a:gd name="connsiteY18-3558" fmla="*/ 589493 h 13717085"/>
              <a:gd name="connsiteX19-3559" fmla="*/ 4303866 w 5935980"/>
              <a:gd name="connsiteY19-3560" fmla="*/ 600361 h 13717085"/>
              <a:gd name="connsiteX20-3561" fmla="*/ 4303866 w 5935980"/>
              <a:gd name="connsiteY20-3562" fmla="*/ 600361 h 13717085"/>
              <a:gd name="connsiteX21-3563" fmla="*/ 4349980 w 5935980"/>
              <a:gd name="connsiteY21-3564" fmla="*/ 481450 h 13717085"/>
              <a:gd name="connsiteX22-3565" fmla="*/ 4391022 w 5935980"/>
              <a:gd name="connsiteY22-3566" fmla="*/ 405834 h 13717085"/>
              <a:gd name="connsiteX23-3567" fmla="*/ 5017075 w 5935980"/>
              <a:gd name="connsiteY23-3568" fmla="*/ 5232 h 13717085"/>
              <a:gd name="connsiteX24-3569" fmla="*/ 5098894 w 5935980"/>
              <a:gd name="connsiteY24-3570" fmla="*/ 1101 h 13717085"/>
              <a:gd name="connsiteX25-3571" fmla="*/ 5099211 w 5935980"/>
              <a:gd name="connsiteY25-3572" fmla="*/ 1086 h 13717085"/>
              <a:gd name="connsiteX26-3573" fmla="*/ 5099212 w 5935980"/>
              <a:gd name="connsiteY26-3574" fmla="*/ 1086 h 13717085"/>
              <a:gd name="connsiteX27-3575" fmla="*/ 5099211 w 5935980"/>
              <a:gd name="connsiteY27-3576" fmla="*/ 1085 h 13717085"/>
              <a:gd name="connsiteX28-3577" fmla="*/ 5130039 w 5935980"/>
              <a:gd name="connsiteY28-3578" fmla="*/ 1316 h 13717085"/>
              <a:gd name="connsiteX29-3579" fmla="*/ 5153050 w 5935980"/>
              <a:gd name="connsiteY29-3580" fmla="*/ 6514 h 13717085"/>
              <a:gd name="connsiteX30-3581" fmla="*/ 5266101 w 5935980"/>
              <a:gd name="connsiteY30-3582" fmla="*/ 17910 h 13717085"/>
              <a:gd name="connsiteX31-3583" fmla="*/ 5923028 w 5935980"/>
              <a:gd name="connsiteY31-3584" fmla="*/ 744511 h 13717085"/>
              <a:gd name="connsiteX32-3585" fmla="*/ 5926177 w 5935980"/>
              <a:gd name="connsiteY32-3586" fmla="*/ 806873 h 13717085"/>
              <a:gd name="connsiteX33-3587" fmla="*/ 5935980 w 5935980"/>
              <a:gd name="connsiteY33-3588" fmla="*/ 816425 h 13717085"/>
              <a:gd name="connsiteX34-3589" fmla="*/ 5935980 w 5935980"/>
              <a:gd name="connsiteY34-3590" fmla="*/ 12894126 h 13717085"/>
              <a:gd name="connsiteX35-3591" fmla="*/ 5925145 w 5935980"/>
              <a:gd name="connsiteY35-3592" fmla="*/ 12934579 h 13717085"/>
              <a:gd name="connsiteX36-3593" fmla="*/ 5923542 w 5935980"/>
              <a:gd name="connsiteY36-3594" fmla="*/ 12968437 h 13717085"/>
              <a:gd name="connsiteX37-3595" fmla="*/ 5183879 w 5935980"/>
              <a:gd name="connsiteY37-3596" fmla="*/ 13712811 h 13717085"/>
              <a:gd name="connsiteX38-3597" fmla="*/ 5099231 w 5935980"/>
              <a:gd name="connsiteY38-3598" fmla="*/ 13717085 h 13717085"/>
              <a:gd name="connsiteX39-3599" fmla="*/ 5099191 w 5935980"/>
              <a:gd name="connsiteY39-3600" fmla="*/ 13717085 h 13717085"/>
              <a:gd name="connsiteX40-3601" fmla="*/ 0 w 5935980"/>
              <a:gd name="connsiteY40-3602" fmla="*/ 13717085 h 13717085"/>
              <a:gd name="connsiteX41-3603" fmla="*/ 0 w 5935980"/>
              <a:gd name="connsiteY41-3604" fmla="*/ 1085 h 13717085"/>
              <a:gd name="connsiteX0-3605" fmla="*/ 0 w 5935980"/>
              <a:gd name="connsiteY0-3606" fmla="*/ 1085 h 13717085"/>
              <a:gd name="connsiteX1-3607" fmla="*/ 5099211 w 5935980"/>
              <a:gd name="connsiteY1-3608" fmla="*/ 1085 h 13717085"/>
              <a:gd name="connsiteX2-3609" fmla="*/ 5098894 w 5935980"/>
              <a:gd name="connsiteY2-3610" fmla="*/ 1101 h 13717085"/>
              <a:gd name="connsiteX3-3611" fmla="*/ 5019768 w 5935980"/>
              <a:gd name="connsiteY3-3612" fmla="*/ 4847 h 13717085"/>
              <a:gd name="connsiteX4-3613" fmla="*/ 5017075 w 5935980"/>
              <a:gd name="connsiteY4-3614" fmla="*/ 5232 h 13717085"/>
              <a:gd name="connsiteX5-3615" fmla="*/ 5014543 w 5935980"/>
              <a:gd name="connsiteY5-3616" fmla="*/ 5360 h 13717085"/>
              <a:gd name="connsiteX6-3617" fmla="*/ 4990222 w 5935980"/>
              <a:gd name="connsiteY6-3618" fmla="*/ 9072 h 13717085"/>
              <a:gd name="connsiteX7-3619" fmla="*/ 4942451 w 5935980"/>
              <a:gd name="connsiteY7-3620" fmla="*/ 15903 h 13717085"/>
              <a:gd name="connsiteX8-3621" fmla="*/ 4939108 w 5935980"/>
              <a:gd name="connsiteY8-3622" fmla="*/ 16873 h 13717085"/>
              <a:gd name="connsiteX9-3623" fmla="*/ 4932321 w 5935980"/>
              <a:gd name="connsiteY9-3624" fmla="*/ 17909 h 13717085"/>
              <a:gd name="connsiteX10-3625" fmla="*/ 4441639 w 5935980"/>
              <a:gd name="connsiteY10-3626" fmla="*/ 325784 h 13717085"/>
              <a:gd name="connsiteX11-3627" fmla="*/ 4427740 w 5935980"/>
              <a:gd name="connsiteY11-3628" fmla="*/ 347765 h 13717085"/>
              <a:gd name="connsiteX12-3629" fmla="*/ 4391022 w 5935980"/>
              <a:gd name="connsiteY12-3630" fmla="*/ 405834 h 13717085"/>
              <a:gd name="connsiteX13-3631" fmla="*/ 4361712 w 5935980"/>
              <a:gd name="connsiteY13-3632" fmla="*/ 452188 h 13717085"/>
              <a:gd name="connsiteX14-3633" fmla="*/ 4349980 w 5935980"/>
              <a:gd name="connsiteY14-3634" fmla="*/ 481450 h 13717085"/>
              <a:gd name="connsiteX15-3635" fmla="*/ 4336195 w 5935980"/>
              <a:gd name="connsiteY15-3636" fmla="*/ 506846 h 13717085"/>
              <a:gd name="connsiteX16-3637" fmla="*/ 4308348 w 5935980"/>
              <a:gd name="connsiteY16-3638" fmla="*/ 582928 h 13717085"/>
              <a:gd name="connsiteX17-3639" fmla="*/ 4306660 w 5935980"/>
              <a:gd name="connsiteY17-3640" fmla="*/ 589493 h 13717085"/>
              <a:gd name="connsiteX18-3641" fmla="*/ 4303866 w 5935980"/>
              <a:gd name="connsiteY18-3642" fmla="*/ 600361 h 13717085"/>
              <a:gd name="connsiteX19-3643" fmla="*/ 4303866 w 5935980"/>
              <a:gd name="connsiteY19-3644" fmla="*/ 600361 h 13717085"/>
              <a:gd name="connsiteX20-3645" fmla="*/ 4349980 w 5935980"/>
              <a:gd name="connsiteY20-3646" fmla="*/ 481450 h 13717085"/>
              <a:gd name="connsiteX21-3647" fmla="*/ 4391022 w 5935980"/>
              <a:gd name="connsiteY21-3648" fmla="*/ 405834 h 13717085"/>
              <a:gd name="connsiteX22-3649" fmla="*/ 5017075 w 5935980"/>
              <a:gd name="connsiteY22-3650" fmla="*/ 5232 h 13717085"/>
              <a:gd name="connsiteX23-3651" fmla="*/ 5098894 w 5935980"/>
              <a:gd name="connsiteY23-3652" fmla="*/ 1101 h 13717085"/>
              <a:gd name="connsiteX24-3653" fmla="*/ 5099211 w 5935980"/>
              <a:gd name="connsiteY24-3654" fmla="*/ 1086 h 13717085"/>
              <a:gd name="connsiteX25-3655" fmla="*/ 5099212 w 5935980"/>
              <a:gd name="connsiteY25-3656" fmla="*/ 1086 h 13717085"/>
              <a:gd name="connsiteX26-3657" fmla="*/ 5099211 w 5935980"/>
              <a:gd name="connsiteY26-3658" fmla="*/ 1085 h 13717085"/>
              <a:gd name="connsiteX27-3659" fmla="*/ 5130039 w 5935980"/>
              <a:gd name="connsiteY27-3660" fmla="*/ 1316 h 13717085"/>
              <a:gd name="connsiteX28-3661" fmla="*/ 5153050 w 5935980"/>
              <a:gd name="connsiteY28-3662" fmla="*/ 6514 h 13717085"/>
              <a:gd name="connsiteX29-3663" fmla="*/ 5266101 w 5935980"/>
              <a:gd name="connsiteY29-3664" fmla="*/ 17910 h 13717085"/>
              <a:gd name="connsiteX30-3665" fmla="*/ 5923028 w 5935980"/>
              <a:gd name="connsiteY30-3666" fmla="*/ 744511 h 13717085"/>
              <a:gd name="connsiteX31-3667" fmla="*/ 5926177 w 5935980"/>
              <a:gd name="connsiteY31-3668" fmla="*/ 806873 h 13717085"/>
              <a:gd name="connsiteX32-3669" fmla="*/ 5935980 w 5935980"/>
              <a:gd name="connsiteY32-3670" fmla="*/ 816425 h 13717085"/>
              <a:gd name="connsiteX33-3671" fmla="*/ 5935980 w 5935980"/>
              <a:gd name="connsiteY33-3672" fmla="*/ 12894126 h 13717085"/>
              <a:gd name="connsiteX34-3673" fmla="*/ 5925145 w 5935980"/>
              <a:gd name="connsiteY34-3674" fmla="*/ 12934579 h 13717085"/>
              <a:gd name="connsiteX35-3675" fmla="*/ 5923542 w 5935980"/>
              <a:gd name="connsiteY35-3676" fmla="*/ 12968437 h 13717085"/>
              <a:gd name="connsiteX36-3677" fmla="*/ 5183879 w 5935980"/>
              <a:gd name="connsiteY36-3678" fmla="*/ 13712811 h 13717085"/>
              <a:gd name="connsiteX37-3679" fmla="*/ 5099231 w 5935980"/>
              <a:gd name="connsiteY37-3680" fmla="*/ 13717085 h 13717085"/>
              <a:gd name="connsiteX38-3681" fmla="*/ 5099191 w 5935980"/>
              <a:gd name="connsiteY38-3682" fmla="*/ 13717085 h 13717085"/>
              <a:gd name="connsiteX39-3683" fmla="*/ 0 w 5935980"/>
              <a:gd name="connsiteY39-3684" fmla="*/ 13717085 h 13717085"/>
              <a:gd name="connsiteX40-3685" fmla="*/ 0 w 5935980"/>
              <a:gd name="connsiteY40-3686" fmla="*/ 1085 h 13717085"/>
              <a:gd name="connsiteX0-3687" fmla="*/ 0 w 5935980"/>
              <a:gd name="connsiteY0-3688" fmla="*/ 1085 h 13717085"/>
              <a:gd name="connsiteX1-3689" fmla="*/ 5099211 w 5935980"/>
              <a:gd name="connsiteY1-3690" fmla="*/ 1085 h 13717085"/>
              <a:gd name="connsiteX2-3691" fmla="*/ 5098894 w 5935980"/>
              <a:gd name="connsiteY2-3692" fmla="*/ 1101 h 13717085"/>
              <a:gd name="connsiteX3-3693" fmla="*/ 5019768 w 5935980"/>
              <a:gd name="connsiteY3-3694" fmla="*/ 4847 h 13717085"/>
              <a:gd name="connsiteX4-3695" fmla="*/ 5017075 w 5935980"/>
              <a:gd name="connsiteY4-3696" fmla="*/ 5232 h 13717085"/>
              <a:gd name="connsiteX5-3697" fmla="*/ 5014543 w 5935980"/>
              <a:gd name="connsiteY5-3698" fmla="*/ 5360 h 13717085"/>
              <a:gd name="connsiteX6-3699" fmla="*/ 4990222 w 5935980"/>
              <a:gd name="connsiteY6-3700" fmla="*/ 9072 h 13717085"/>
              <a:gd name="connsiteX7-3701" fmla="*/ 4942451 w 5935980"/>
              <a:gd name="connsiteY7-3702" fmla="*/ 15903 h 13717085"/>
              <a:gd name="connsiteX8-3703" fmla="*/ 4939108 w 5935980"/>
              <a:gd name="connsiteY8-3704" fmla="*/ 16873 h 13717085"/>
              <a:gd name="connsiteX9-3705" fmla="*/ 4932321 w 5935980"/>
              <a:gd name="connsiteY9-3706" fmla="*/ 17909 h 13717085"/>
              <a:gd name="connsiteX10-3707" fmla="*/ 4441639 w 5935980"/>
              <a:gd name="connsiteY10-3708" fmla="*/ 325784 h 13717085"/>
              <a:gd name="connsiteX11-3709" fmla="*/ 4391022 w 5935980"/>
              <a:gd name="connsiteY11-3710" fmla="*/ 405834 h 13717085"/>
              <a:gd name="connsiteX12-3711" fmla="*/ 4361712 w 5935980"/>
              <a:gd name="connsiteY12-3712" fmla="*/ 452188 h 13717085"/>
              <a:gd name="connsiteX13-3713" fmla="*/ 4349980 w 5935980"/>
              <a:gd name="connsiteY13-3714" fmla="*/ 481450 h 13717085"/>
              <a:gd name="connsiteX14-3715" fmla="*/ 4336195 w 5935980"/>
              <a:gd name="connsiteY14-3716" fmla="*/ 506846 h 13717085"/>
              <a:gd name="connsiteX15-3717" fmla="*/ 4308348 w 5935980"/>
              <a:gd name="connsiteY15-3718" fmla="*/ 582928 h 13717085"/>
              <a:gd name="connsiteX16-3719" fmla="*/ 4306660 w 5935980"/>
              <a:gd name="connsiteY16-3720" fmla="*/ 589493 h 13717085"/>
              <a:gd name="connsiteX17-3721" fmla="*/ 4303866 w 5935980"/>
              <a:gd name="connsiteY17-3722" fmla="*/ 600361 h 13717085"/>
              <a:gd name="connsiteX18-3723" fmla="*/ 4303866 w 5935980"/>
              <a:gd name="connsiteY18-3724" fmla="*/ 600361 h 13717085"/>
              <a:gd name="connsiteX19-3725" fmla="*/ 4349980 w 5935980"/>
              <a:gd name="connsiteY19-3726" fmla="*/ 481450 h 13717085"/>
              <a:gd name="connsiteX20-3727" fmla="*/ 4391022 w 5935980"/>
              <a:gd name="connsiteY20-3728" fmla="*/ 405834 h 13717085"/>
              <a:gd name="connsiteX21-3729" fmla="*/ 5017075 w 5935980"/>
              <a:gd name="connsiteY21-3730" fmla="*/ 5232 h 13717085"/>
              <a:gd name="connsiteX22-3731" fmla="*/ 5098894 w 5935980"/>
              <a:gd name="connsiteY22-3732" fmla="*/ 1101 h 13717085"/>
              <a:gd name="connsiteX23-3733" fmla="*/ 5099211 w 5935980"/>
              <a:gd name="connsiteY23-3734" fmla="*/ 1086 h 13717085"/>
              <a:gd name="connsiteX24-3735" fmla="*/ 5099212 w 5935980"/>
              <a:gd name="connsiteY24-3736" fmla="*/ 1086 h 13717085"/>
              <a:gd name="connsiteX25-3737" fmla="*/ 5099211 w 5935980"/>
              <a:gd name="connsiteY25-3738" fmla="*/ 1085 h 13717085"/>
              <a:gd name="connsiteX26-3739" fmla="*/ 5130039 w 5935980"/>
              <a:gd name="connsiteY26-3740" fmla="*/ 1316 h 13717085"/>
              <a:gd name="connsiteX27-3741" fmla="*/ 5153050 w 5935980"/>
              <a:gd name="connsiteY27-3742" fmla="*/ 6514 h 13717085"/>
              <a:gd name="connsiteX28-3743" fmla="*/ 5266101 w 5935980"/>
              <a:gd name="connsiteY28-3744" fmla="*/ 17910 h 13717085"/>
              <a:gd name="connsiteX29-3745" fmla="*/ 5923028 w 5935980"/>
              <a:gd name="connsiteY29-3746" fmla="*/ 744511 h 13717085"/>
              <a:gd name="connsiteX30-3747" fmla="*/ 5926177 w 5935980"/>
              <a:gd name="connsiteY30-3748" fmla="*/ 806873 h 13717085"/>
              <a:gd name="connsiteX31-3749" fmla="*/ 5935980 w 5935980"/>
              <a:gd name="connsiteY31-3750" fmla="*/ 816425 h 13717085"/>
              <a:gd name="connsiteX32-3751" fmla="*/ 5935980 w 5935980"/>
              <a:gd name="connsiteY32-3752" fmla="*/ 12894126 h 13717085"/>
              <a:gd name="connsiteX33-3753" fmla="*/ 5925145 w 5935980"/>
              <a:gd name="connsiteY33-3754" fmla="*/ 12934579 h 13717085"/>
              <a:gd name="connsiteX34-3755" fmla="*/ 5923542 w 5935980"/>
              <a:gd name="connsiteY34-3756" fmla="*/ 12968437 h 13717085"/>
              <a:gd name="connsiteX35-3757" fmla="*/ 5183879 w 5935980"/>
              <a:gd name="connsiteY35-3758" fmla="*/ 13712811 h 13717085"/>
              <a:gd name="connsiteX36-3759" fmla="*/ 5099231 w 5935980"/>
              <a:gd name="connsiteY36-3760" fmla="*/ 13717085 h 13717085"/>
              <a:gd name="connsiteX37-3761" fmla="*/ 5099191 w 5935980"/>
              <a:gd name="connsiteY37-3762" fmla="*/ 13717085 h 13717085"/>
              <a:gd name="connsiteX38-3763" fmla="*/ 0 w 5935980"/>
              <a:gd name="connsiteY38-3764" fmla="*/ 13717085 h 13717085"/>
              <a:gd name="connsiteX39-3765" fmla="*/ 0 w 5935980"/>
              <a:gd name="connsiteY39-3766" fmla="*/ 1085 h 13717085"/>
              <a:gd name="connsiteX0-3767" fmla="*/ 0 w 5935980"/>
              <a:gd name="connsiteY0-3768" fmla="*/ 1085 h 13717085"/>
              <a:gd name="connsiteX1-3769" fmla="*/ 5099211 w 5935980"/>
              <a:gd name="connsiteY1-3770" fmla="*/ 1085 h 13717085"/>
              <a:gd name="connsiteX2-3771" fmla="*/ 5098894 w 5935980"/>
              <a:gd name="connsiteY2-3772" fmla="*/ 1101 h 13717085"/>
              <a:gd name="connsiteX3-3773" fmla="*/ 5019768 w 5935980"/>
              <a:gd name="connsiteY3-3774" fmla="*/ 4847 h 13717085"/>
              <a:gd name="connsiteX4-3775" fmla="*/ 5017075 w 5935980"/>
              <a:gd name="connsiteY4-3776" fmla="*/ 5232 h 13717085"/>
              <a:gd name="connsiteX5-3777" fmla="*/ 5014543 w 5935980"/>
              <a:gd name="connsiteY5-3778" fmla="*/ 5360 h 13717085"/>
              <a:gd name="connsiteX6-3779" fmla="*/ 4990222 w 5935980"/>
              <a:gd name="connsiteY6-3780" fmla="*/ 9072 h 13717085"/>
              <a:gd name="connsiteX7-3781" fmla="*/ 4942451 w 5935980"/>
              <a:gd name="connsiteY7-3782" fmla="*/ 15903 h 13717085"/>
              <a:gd name="connsiteX8-3783" fmla="*/ 4939108 w 5935980"/>
              <a:gd name="connsiteY8-3784" fmla="*/ 16873 h 13717085"/>
              <a:gd name="connsiteX9-3785" fmla="*/ 4932321 w 5935980"/>
              <a:gd name="connsiteY9-3786" fmla="*/ 17909 h 13717085"/>
              <a:gd name="connsiteX10-3787" fmla="*/ 4391022 w 5935980"/>
              <a:gd name="connsiteY10-3788" fmla="*/ 405834 h 13717085"/>
              <a:gd name="connsiteX11-3789" fmla="*/ 4361712 w 5935980"/>
              <a:gd name="connsiteY11-3790" fmla="*/ 452188 h 13717085"/>
              <a:gd name="connsiteX12-3791" fmla="*/ 4349980 w 5935980"/>
              <a:gd name="connsiteY12-3792" fmla="*/ 481450 h 13717085"/>
              <a:gd name="connsiteX13-3793" fmla="*/ 4336195 w 5935980"/>
              <a:gd name="connsiteY13-3794" fmla="*/ 506846 h 13717085"/>
              <a:gd name="connsiteX14-3795" fmla="*/ 4308348 w 5935980"/>
              <a:gd name="connsiteY14-3796" fmla="*/ 582928 h 13717085"/>
              <a:gd name="connsiteX15-3797" fmla="*/ 4306660 w 5935980"/>
              <a:gd name="connsiteY15-3798" fmla="*/ 589493 h 13717085"/>
              <a:gd name="connsiteX16-3799" fmla="*/ 4303866 w 5935980"/>
              <a:gd name="connsiteY16-3800" fmla="*/ 600361 h 13717085"/>
              <a:gd name="connsiteX17-3801" fmla="*/ 4303866 w 5935980"/>
              <a:gd name="connsiteY17-3802" fmla="*/ 600361 h 13717085"/>
              <a:gd name="connsiteX18-3803" fmla="*/ 4349980 w 5935980"/>
              <a:gd name="connsiteY18-3804" fmla="*/ 481450 h 13717085"/>
              <a:gd name="connsiteX19-3805" fmla="*/ 4391022 w 5935980"/>
              <a:gd name="connsiteY19-3806" fmla="*/ 405834 h 13717085"/>
              <a:gd name="connsiteX20-3807" fmla="*/ 5017075 w 5935980"/>
              <a:gd name="connsiteY20-3808" fmla="*/ 5232 h 13717085"/>
              <a:gd name="connsiteX21-3809" fmla="*/ 5098894 w 5935980"/>
              <a:gd name="connsiteY21-3810" fmla="*/ 1101 h 13717085"/>
              <a:gd name="connsiteX22-3811" fmla="*/ 5099211 w 5935980"/>
              <a:gd name="connsiteY22-3812" fmla="*/ 1086 h 13717085"/>
              <a:gd name="connsiteX23-3813" fmla="*/ 5099212 w 5935980"/>
              <a:gd name="connsiteY23-3814" fmla="*/ 1086 h 13717085"/>
              <a:gd name="connsiteX24-3815" fmla="*/ 5099211 w 5935980"/>
              <a:gd name="connsiteY24-3816" fmla="*/ 1085 h 13717085"/>
              <a:gd name="connsiteX25-3817" fmla="*/ 5130039 w 5935980"/>
              <a:gd name="connsiteY25-3818" fmla="*/ 1316 h 13717085"/>
              <a:gd name="connsiteX26-3819" fmla="*/ 5153050 w 5935980"/>
              <a:gd name="connsiteY26-3820" fmla="*/ 6514 h 13717085"/>
              <a:gd name="connsiteX27-3821" fmla="*/ 5266101 w 5935980"/>
              <a:gd name="connsiteY27-3822" fmla="*/ 17910 h 13717085"/>
              <a:gd name="connsiteX28-3823" fmla="*/ 5923028 w 5935980"/>
              <a:gd name="connsiteY28-3824" fmla="*/ 744511 h 13717085"/>
              <a:gd name="connsiteX29-3825" fmla="*/ 5926177 w 5935980"/>
              <a:gd name="connsiteY29-3826" fmla="*/ 806873 h 13717085"/>
              <a:gd name="connsiteX30-3827" fmla="*/ 5935980 w 5935980"/>
              <a:gd name="connsiteY30-3828" fmla="*/ 816425 h 13717085"/>
              <a:gd name="connsiteX31-3829" fmla="*/ 5935980 w 5935980"/>
              <a:gd name="connsiteY31-3830" fmla="*/ 12894126 h 13717085"/>
              <a:gd name="connsiteX32-3831" fmla="*/ 5925145 w 5935980"/>
              <a:gd name="connsiteY32-3832" fmla="*/ 12934579 h 13717085"/>
              <a:gd name="connsiteX33-3833" fmla="*/ 5923542 w 5935980"/>
              <a:gd name="connsiteY33-3834" fmla="*/ 12968437 h 13717085"/>
              <a:gd name="connsiteX34-3835" fmla="*/ 5183879 w 5935980"/>
              <a:gd name="connsiteY34-3836" fmla="*/ 13712811 h 13717085"/>
              <a:gd name="connsiteX35-3837" fmla="*/ 5099231 w 5935980"/>
              <a:gd name="connsiteY35-3838" fmla="*/ 13717085 h 13717085"/>
              <a:gd name="connsiteX36-3839" fmla="*/ 5099191 w 5935980"/>
              <a:gd name="connsiteY36-3840" fmla="*/ 13717085 h 13717085"/>
              <a:gd name="connsiteX37-3841" fmla="*/ 0 w 5935980"/>
              <a:gd name="connsiteY37-3842" fmla="*/ 13717085 h 13717085"/>
              <a:gd name="connsiteX38-3843" fmla="*/ 0 w 5935980"/>
              <a:gd name="connsiteY38-3844" fmla="*/ 1085 h 13717085"/>
              <a:gd name="connsiteX0-3845" fmla="*/ 0 w 5935980"/>
              <a:gd name="connsiteY0-3846" fmla="*/ 1085 h 13717085"/>
              <a:gd name="connsiteX1-3847" fmla="*/ 5099211 w 5935980"/>
              <a:gd name="connsiteY1-3848" fmla="*/ 1085 h 13717085"/>
              <a:gd name="connsiteX2-3849" fmla="*/ 5098894 w 5935980"/>
              <a:gd name="connsiteY2-3850" fmla="*/ 1101 h 13717085"/>
              <a:gd name="connsiteX3-3851" fmla="*/ 5019768 w 5935980"/>
              <a:gd name="connsiteY3-3852" fmla="*/ 4847 h 13717085"/>
              <a:gd name="connsiteX4-3853" fmla="*/ 5017075 w 5935980"/>
              <a:gd name="connsiteY4-3854" fmla="*/ 5232 h 13717085"/>
              <a:gd name="connsiteX5-3855" fmla="*/ 5014543 w 5935980"/>
              <a:gd name="connsiteY5-3856" fmla="*/ 5360 h 13717085"/>
              <a:gd name="connsiteX6-3857" fmla="*/ 4990222 w 5935980"/>
              <a:gd name="connsiteY6-3858" fmla="*/ 9072 h 13717085"/>
              <a:gd name="connsiteX7-3859" fmla="*/ 4942451 w 5935980"/>
              <a:gd name="connsiteY7-3860" fmla="*/ 15903 h 13717085"/>
              <a:gd name="connsiteX8-3861" fmla="*/ 4939108 w 5935980"/>
              <a:gd name="connsiteY8-3862" fmla="*/ 16873 h 13717085"/>
              <a:gd name="connsiteX9-3863" fmla="*/ 4932321 w 5935980"/>
              <a:gd name="connsiteY9-3864" fmla="*/ 17909 h 13717085"/>
              <a:gd name="connsiteX10-3865" fmla="*/ 4391022 w 5935980"/>
              <a:gd name="connsiteY10-3866" fmla="*/ 405834 h 13717085"/>
              <a:gd name="connsiteX11-3867" fmla="*/ 4361712 w 5935980"/>
              <a:gd name="connsiteY11-3868" fmla="*/ 452188 h 13717085"/>
              <a:gd name="connsiteX12-3869" fmla="*/ 4349980 w 5935980"/>
              <a:gd name="connsiteY12-3870" fmla="*/ 481450 h 13717085"/>
              <a:gd name="connsiteX13-3871" fmla="*/ 4336195 w 5935980"/>
              <a:gd name="connsiteY13-3872" fmla="*/ 506846 h 13717085"/>
              <a:gd name="connsiteX14-3873" fmla="*/ 4308348 w 5935980"/>
              <a:gd name="connsiteY14-3874" fmla="*/ 582928 h 13717085"/>
              <a:gd name="connsiteX15-3875" fmla="*/ 4306660 w 5935980"/>
              <a:gd name="connsiteY15-3876" fmla="*/ 589493 h 13717085"/>
              <a:gd name="connsiteX16-3877" fmla="*/ 4303866 w 5935980"/>
              <a:gd name="connsiteY16-3878" fmla="*/ 600361 h 13717085"/>
              <a:gd name="connsiteX17-3879" fmla="*/ 4303866 w 5935980"/>
              <a:gd name="connsiteY17-3880" fmla="*/ 600361 h 13717085"/>
              <a:gd name="connsiteX18-3881" fmla="*/ 4349980 w 5935980"/>
              <a:gd name="connsiteY18-3882" fmla="*/ 481450 h 13717085"/>
              <a:gd name="connsiteX19-3883" fmla="*/ 5017075 w 5935980"/>
              <a:gd name="connsiteY19-3884" fmla="*/ 5232 h 13717085"/>
              <a:gd name="connsiteX20-3885" fmla="*/ 5098894 w 5935980"/>
              <a:gd name="connsiteY20-3886" fmla="*/ 1101 h 13717085"/>
              <a:gd name="connsiteX21-3887" fmla="*/ 5099211 w 5935980"/>
              <a:gd name="connsiteY21-3888" fmla="*/ 1086 h 13717085"/>
              <a:gd name="connsiteX22-3889" fmla="*/ 5099212 w 5935980"/>
              <a:gd name="connsiteY22-3890" fmla="*/ 1086 h 13717085"/>
              <a:gd name="connsiteX23-3891" fmla="*/ 5099211 w 5935980"/>
              <a:gd name="connsiteY23-3892" fmla="*/ 1085 h 13717085"/>
              <a:gd name="connsiteX24-3893" fmla="*/ 5130039 w 5935980"/>
              <a:gd name="connsiteY24-3894" fmla="*/ 1316 h 13717085"/>
              <a:gd name="connsiteX25-3895" fmla="*/ 5153050 w 5935980"/>
              <a:gd name="connsiteY25-3896" fmla="*/ 6514 h 13717085"/>
              <a:gd name="connsiteX26-3897" fmla="*/ 5266101 w 5935980"/>
              <a:gd name="connsiteY26-3898" fmla="*/ 17910 h 13717085"/>
              <a:gd name="connsiteX27-3899" fmla="*/ 5923028 w 5935980"/>
              <a:gd name="connsiteY27-3900" fmla="*/ 744511 h 13717085"/>
              <a:gd name="connsiteX28-3901" fmla="*/ 5926177 w 5935980"/>
              <a:gd name="connsiteY28-3902" fmla="*/ 806873 h 13717085"/>
              <a:gd name="connsiteX29-3903" fmla="*/ 5935980 w 5935980"/>
              <a:gd name="connsiteY29-3904" fmla="*/ 816425 h 13717085"/>
              <a:gd name="connsiteX30-3905" fmla="*/ 5935980 w 5935980"/>
              <a:gd name="connsiteY30-3906" fmla="*/ 12894126 h 13717085"/>
              <a:gd name="connsiteX31-3907" fmla="*/ 5925145 w 5935980"/>
              <a:gd name="connsiteY31-3908" fmla="*/ 12934579 h 13717085"/>
              <a:gd name="connsiteX32-3909" fmla="*/ 5923542 w 5935980"/>
              <a:gd name="connsiteY32-3910" fmla="*/ 12968437 h 13717085"/>
              <a:gd name="connsiteX33-3911" fmla="*/ 5183879 w 5935980"/>
              <a:gd name="connsiteY33-3912" fmla="*/ 13712811 h 13717085"/>
              <a:gd name="connsiteX34-3913" fmla="*/ 5099231 w 5935980"/>
              <a:gd name="connsiteY34-3914" fmla="*/ 13717085 h 13717085"/>
              <a:gd name="connsiteX35-3915" fmla="*/ 5099191 w 5935980"/>
              <a:gd name="connsiteY35-3916" fmla="*/ 13717085 h 13717085"/>
              <a:gd name="connsiteX36-3917" fmla="*/ 0 w 5935980"/>
              <a:gd name="connsiteY36-3918" fmla="*/ 13717085 h 13717085"/>
              <a:gd name="connsiteX37-3919" fmla="*/ 0 w 5935980"/>
              <a:gd name="connsiteY37-3920" fmla="*/ 1085 h 13717085"/>
              <a:gd name="connsiteX0-3921" fmla="*/ 0 w 5935980"/>
              <a:gd name="connsiteY0-3922" fmla="*/ 1085 h 13717085"/>
              <a:gd name="connsiteX1-3923" fmla="*/ 5099211 w 5935980"/>
              <a:gd name="connsiteY1-3924" fmla="*/ 1085 h 13717085"/>
              <a:gd name="connsiteX2-3925" fmla="*/ 5098894 w 5935980"/>
              <a:gd name="connsiteY2-3926" fmla="*/ 1101 h 13717085"/>
              <a:gd name="connsiteX3-3927" fmla="*/ 5019768 w 5935980"/>
              <a:gd name="connsiteY3-3928" fmla="*/ 4847 h 13717085"/>
              <a:gd name="connsiteX4-3929" fmla="*/ 5017075 w 5935980"/>
              <a:gd name="connsiteY4-3930" fmla="*/ 5232 h 13717085"/>
              <a:gd name="connsiteX5-3931" fmla="*/ 5014543 w 5935980"/>
              <a:gd name="connsiteY5-3932" fmla="*/ 5360 h 13717085"/>
              <a:gd name="connsiteX6-3933" fmla="*/ 4990222 w 5935980"/>
              <a:gd name="connsiteY6-3934" fmla="*/ 9072 h 13717085"/>
              <a:gd name="connsiteX7-3935" fmla="*/ 4942451 w 5935980"/>
              <a:gd name="connsiteY7-3936" fmla="*/ 15903 h 13717085"/>
              <a:gd name="connsiteX8-3937" fmla="*/ 4939108 w 5935980"/>
              <a:gd name="connsiteY8-3938" fmla="*/ 16873 h 13717085"/>
              <a:gd name="connsiteX9-3939" fmla="*/ 4932321 w 5935980"/>
              <a:gd name="connsiteY9-3940" fmla="*/ 17909 h 13717085"/>
              <a:gd name="connsiteX10-3941" fmla="*/ 4391022 w 5935980"/>
              <a:gd name="connsiteY10-3942" fmla="*/ 405834 h 13717085"/>
              <a:gd name="connsiteX11-3943" fmla="*/ 4361712 w 5935980"/>
              <a:gd name="connsiteY11-3944" fmla="*/ 452188 h 13717085"/>
              <a:gd name="connsiteX12-3945" fmla="*/ 4349980 w 5935980"/>
              <a:gd name="connsiteY12-3946" fmla="*/ 481450 h 13717085"/>
              <a:gd name="connsiteX13-3947" fmla="*/ 4336195 w 5935980"/>
              <a:gd name="connsiteY13-3948" fmla="*/ 506846 h 13717085"/>
              <a:gd name="connsiteX14-3949" fmla="*/ 4308348 w 5935980"/>
              <a:gd name="connsiteY14-3950" fmla="*/ 582928 h 13717085"/>
              <a:gd name="connsiteX15-3951" fmla="*/ 4306660 w 5935980"/>
              <a:gd name="connsiteY15-3952" fmla="*/ 589493 h 13717085"/>
              <a:gd name="connsiteX16-3953" fmla="*/ 4303866 w 5935980"/>
              <a:gd name="connsiteY16-3954" fmla="*/ 600361 h 13717085"/>
              <a:gd name="connsiteX17-3955" fmla="*/ 4303866 w 5935980"/>
              <a:gd name="connsiteY17-3956" fmla="*/ 600361 h 13717085"/>
              <a:gd name="connsiteX18-3957" fmla="*/ 5017075 w 5935980"/>
              <a:gd name="connsiteY18-3958" fmla="*/ 5232 h 13717085"/>
              <a:gd name="connsiteX19-3959" fmla="*/ 5098894 w 5935980"/>
              <a:gd name="connsiteY19-3960" fmla="*/ 1101 h 13717085"/>
              <a:gd name="connsiteX20-3961" fmla="*/ 5099211 w 5935980"/>
              <a:gd name="connsiteY20-3962" fmla="*/ 1086 h 13717085"/>
              <a:gd name="connsiteX21-3963" fmla="*/ 5099212 w 5935980"/>
              <a:gd name="connsiteY21-3964" fmla="*/ 1086 h 13717085"/>
              <a:gd name="connsiteX22-3965" fmla="*/ 5099211 w 5935980"/>
              <a:gd name="connsiteY22-3966" fmla="*/ 1085 h 13717085"/>
              <a:gd name="connsiteX23-3967" fmla="*/ 5130039 w 5935980"/>
              <a:gd name="connsiteY23-3968" fmla="*/ 1316 h 13717085"/>
              <a:gd name="connsiteX24-3969" fmla="*/ 5153050 w 5935980"/>
              <a:gd name="connsiteY24-3970" fmla="*/ 6514 h 13717085"/>
              <a:gd name="connsiteX25-3971" fmla="*/ 5266101 w 5935980"/>
              <a:gd name="connsiteY25-3972" fmla="*/ 17910 h 13717085"/>
              <a:gd name="connsiteX26-3973" fmla="*/ 5923028 w 5935980"/>
              <a:gd name="connsiteY26-3974" fmla="*/ 744511 h 13717085"/>
              <a:gd name="connsiteX27-3975" fmla="*/ 5926177 w 5935980"/>
              <a:gd name="connsiteY27-3976" fmla="*/ 806873 h 13717085"/>
              <a:gd name="connsiteX28-3977" fmla="*/ 5935980 w 5935980"/>
              <a:gd name="connsiteY28-3978" fmla="*/ 816425 h 13717085"/>
              <a:gd name="connsiteX29-3979" fmla="*/ 5935980 w 5935980"/>
              <a:gd name="connsiteY29-3980" fmla="*/ 12894126 h 13717085"/>
              <a:gd name="connsiteX30-3981" fmla="*/ 5925145 w 5935980"/>
              <a:gd name="connsiteY30-3982" fmla="*/ 12934579 h 13717085"/>
              <a:gd name="connsiteX31-3983" fmla="*/ 5923542 w 5935980"/>
              <a:gd name="connsiteY31-3984" fmla="*/ 12968437 h 13717085"/>
              <a:gd name="connsiteX32-3985" fmla="*/ 5183879 w 5935980"/>
              <a:gd name="connsiteY32-3986" fmla="*/ 13712811 h 13717085"/>
              <a:gd name="connsiteX33-3987" fmla="*/ 5099231 w 5935980"/>
              <a:gd name="connsiteY33-3988" fmla="*/ 13717085 h 13717085"/>
              <a:gd name="connsiteX34-3989" fmla="*/ 5099191 w 5935980"/>
              <a:gd name="connsiteY34-3990" fmla="*/ 13717085 h 13717085"/>
              <a:gd name="connsiteX35-3991" fmla="*/ 0 w 5935980"/>
              <a:gd name="connsiteY35-3992" fmla="*/ 13717085 h 13717085"/>
              <a:gd name="connsiteX36-3993" fmla="*/ 0 w 5935980"/>
              <a:gd name="connsiteY36-3994" fmla="*/ 1085 h 13717085"/>
              <a:gd name="connsiteX0-3995" fmla="*/ 0 w 5935980"/>
              <a:gd name="connsiteY0-3996" fmla="*/ 1085 h 13717085"/>
              <a:gd name="connsiteX1-3997" fmla="*/ 5099211 w 5935980"/>
              <a:gd name="connsiteY1-3998" fmla="*/ 1085 h 13717085"/>
              <a:gd name="connsiteX2-3999" fmla="*/ 5098894 w 5935980"/>
              <a:gd name="connsiteY2-4000" fmla="*/ 1101 h 13717085"/>
              <a:gd name="connsiteX3-4001" fmla="*/ 5019768 w 5935980"/>
              <a:gd name="connsiteY3-4002" fmla="*/ 4847 h 13717085"/>
              <a:gd name="connsiteX4-4003" fmla="*/ 5017075 w 5935980"/>
              <a:gd name="connsiteY4-4004" fmla="*/ 5232 h 13717085"/>
              <a:gd name="connsiteX5-4005" fmla="*/ 5014543 w 5935980"/>
              <a:gd name="connsiteY5-4006" fmla="*/ 5360 h 13717085"/>
              <a:gd name="connsiteX6-4007" fmla="*/ 4990222 w 5935980"/>
              <a:gd name="connsiteY6-4008" fmla="*/ 9072 h 13717085"/>
              <a:gd name="connsiteX7-4009" fmla="*/ 4942451 w 5935980"/>
              <a:gd name="connsiteY7-4010" fmla="*/ 15903 h 13717085"/>
              <a:gd name="connsiteX8-4011" fmla="*/ 4939108 w 5935980"/>
              <a:gd name="connsiteY8-4012" fmla="*/ 16873 h 13717085"/>
              <a:gd name="connsiteX9-4013" fmla="*/ 4932321 w 5935980"/>
              <a:gd name="connsiteY9-4014" fmla="*/ 17909 h 13717085"/>
              <a:gd name="connsiteX10-4015" fmla="*/ 4391022 w 5935980"/>
              <a:gd name="connsiteY10-4016" fmla="*/ 405834 h 13717085"/>
              <a:gd name="connsiteX11-4017" fmla="*/ 4361712 w 5935980"/>
              <a:gd name="connsiteY11-4018" fmla="*/ 452188 h 13717085"/>
              <a:gd name="connsiteX12-4019" fmla="*/ 4349980 w 5935980"/>
              <a:gd name="connsiteY12-4020" fmla="*/ 481450 h 13717085"/>
              <a:gd name="connsiteX13-4021" fmla="*/ 4308348 w 5935980"/>
              <a:gd name="connsiteY13-4022" fmla="*/ 582928 h 13717085"/>
              <a:gd name="connsiteX14-4023" fmla="*/ 4306660 w 5935980"/>
              <a:gd name="connsiteY14-4024" fmla="*/ 589493 h 13717085"/>
              <a:gd name="connsiteX15-4025" fmla="*/ 4303866 w 5935980"/>
              <a:gd name="connsiteY15-4026" fmla="*/ 600361 h 13717085"/>
              <a:gd name="connsiteX16-4027" fmla="*/ 4303866 w 5935980"/>
              <a:gd name="connsiteY16-4028" fmla="*/ 600361 h 13717085"/>
              <a:gd name="connsiteX17-4029" fmla="*/ 5017075 w 5935980"/>
              <a:gd name="connsiteY17-4030" fmla="*/ 5232 h 13717085"/>
              <a:gd name="connsiteX18-4031" fmla="*/ 5098894 w 5935980"/>
              <a:gd name="connsiteY18-4032" fmla="*/ 1101 h 13717085"/>
              <a:gd name="connsiteX19-4033" fmla="*/ 5099211 w 5935980"/>
              <a:gd name="connsiteY19-4034" fmla="*/ 1086 h 13717085"/>
              <a:gd name="connsiteX20-4035" fmla="*/ 5099212 w 5935980"/>
              <a:gd name="connsiteY20-4036" fmla="*/ 1086 h 13717085"/>
              <a:gd name="connsiteX21-4037" fmla="*/ 5099211 w 5935980"/>
              <a:gd name="connsiteY21-4038" fmla="*/ 1085 h 13717085"/>
              <a:gd name="connsiteX22-4039" fmla="*/ 5130039 w 5935980"/>
              <a:gd name="connsiteY22-4040" fmla="*/ 1316 h 13717085"/>
              <a:gd name="connsiteX23-4041" fmla="*/ 5153050 w 5935980"/>
              <a:gd name="connsiteY23-4042" fmla="*/ 6514 h 13717085"/>
              <a:gd name="connsiteX24-4043" fmla="*/ 5266101 w 5935980"/>
              <a:gd name="connsiteY24-4044" fmla="*/ 17910 h 13717085"/>
              <a:gd name="connsiteX25-4045" fmla="*/ 5923028 w 5935980"/>
              <a:gd name="connsiteY25-4046" fmla="*/ 744511 h 13717085"/>
              <a:gd name="connsiteX26-4047" fmla="*/ 5926177 w 5935980"/>
              <a:gd name="connsiteY26-4048" fmla="*/ 806873 h 13717085"/>
              <a:gd name="connsiteX27-4049" fmla="*/ 5935980 w 5935980"/>
              <a:gd name="connsiteY27-4050" fmla="*/ 816425 h 13717085"/>
              <a:gd name="connsiteX28-4051" fmla="*/ 5935980 w 5935980"/>
              <a:gd name="connsiteY28-4052" fmla="*/ 12894126 h 13717085"/>
              <a:gd name="connsiteX29-4053" fmla="*/ 5925145 w 5935980"/>
              <a:gd name="connsiteY29-4054" fmla="*/ 12934579 h 13717085"/>
              <a:gd name="connsiteX30-4055" fmla="*/ 5923542 w 5935980"/>
              <a:gd name="connsiteY30-4056" fmla="*/ 12968437 h 13717085"/>
              <a:gd name="connsiteX31-4057" fmla="*/ 5183879 w 5935980"/>
              <a:gd name="connsiteY31-4058" fmla="*/ 13712811 h 13717085"/>
              <a:gd name="connsiteX32-4059" fmla="*/ 5099231 w 5935980"/>
              <a:gd name="connsiteY32-4060" fmla="*/ 13717085 h 13717085"/>
              <a:gd name="connsiteX33-4061" fmla="*/ 5099191 w 5935980"/>
              <a:gd name="connsiteY33-4062" fmla="*/ 13717085 h 13717085"/>
              <a:gd name="connsiteX34-4063" fmla="*/ 0 w 5935980"/>
              <a:gd name="connsiteY34-4064" fmla="*/ 13717085 h 13717085"/>
              <a:gd name="connsiteX35-4065" fmla="*/ 0 w 5935980"/>
              <a:gd name="connsiteY35-4066" fmla="*/ 1085 h 13717085"/>
              <a:gd name="connsiteX0-4067" fmla="*/ 0 w 5935980"/>
              <a:gd name="connsiteY0-4068" fmla="*/ 1085 h 13717085"/>
              <a:gd name="connsiteX1-4069" fmla="*/ 5099211 w 5935980"/>
              <a:gd name="connsiteY1-4070" fmla="*/ 1085 h 13717085"/>
              <a:gd name="connsiteX2-4071" fmla="*/ 5098894 w 5935980"/>
              <a:gd name="connsiteY2-4072" fmla="*/ 1101 h 13717085"/>
              <a:gd name="connsiteX3-4073" fmla="*/ 5019768 w 5935980"/>
              <a:gd name="connsiteY3-4074" fmla="*/ 4847 h 13717085"/>
              <a:gd name="connsiteX4-4075" fmla="*/ 5017075 w 5935980"/>
              <a:gd name="connsiteY4-4076" fmla="*/ 5232 h 13717085"/>
              <a:gd name="connsiteX5-4077" fmla="*/ 5014543 w 5935980"/>
              <a:gd name="connsiteY5-4078" fmla="*/ 5360 h 13717085"/>
              <a:gd name="connsiteX6-4079" fmla="*/ 4990222 w 5935980"/>
              <a:gd name="connsiteY6-4080" fmla="*/ 9072 h 13717085"/>
              <a:gd name="connsiteX7-4081" fmla="*/ 4942451 w 5935980"/>
              <a:gd name="connsiteY7-4082" fmla="*/ 15903 h 13717085"/>
              <a:gd name="connsiteX8-4083" fmla="*/ 4939108 w 5935980"/>
              <a:gd name="connsiteY8-4084" fmla="*/ 16873 h 13717085"/>
              <a:gd name="connsiteX9-4085" fmla="*/ 4932321 w 5935980"/>
              <a:gd name="connsiteY9-4086" fmla="*/ 17909 h 13717085"/>
              <a:gd name="connsiteX10-4087" fmla="*/ 4391022 w 5935980"/>
              <a:gd name="connsiteY10-4088" fmla="*/ 405834 h 13717085"/>
              <a:gd name="connsiteX11-4089" fmla="*/ 4361712 w 5935980"/>
              <a:gd name="connsiteY11-4090" fmla="*/ 452188 h 13717085"/>
              <a:gd name="connsiteX12-4091" fmla="*/ 4308348 w 5935980"/>
              <a:gd name="connsiteY12-4092" fmla="*/ 582928 h 13717085"/>
              <a:gd name="connsiteX13-4093" fmla="*/ 4306660 w 5935980"/>
              <a:gd name="connsiteY13-4094" fmla="*/ 589493 h 13717085"/>
              <a:gd name="connsiteX14-4095" fmla="*/ 4303866 w 5935980"/>
              <a:gd name="connsiteY14-4096" fmla="*/ 600361 h 13717085"/>
              <a:gd name="connsiteX15-4097" fmla="*/ 4303866 w 5935980"/>
              <a:gd name="connsiteY15-4098" fmla="*/ 600361 h 13717085"/>
              <a:gd name="connsiteX16-4099" fmla="*/ 5017075 w 5935980"/>
              <a:gd name="connsiteY16-4100" fmla="*/ 5232 h 13717085"/>
              <a:gd name="connsiteX17-4101" fmla="*/ 5098894 w 5935980"/>
              <a:gd name="connsiteY17-4102" fmla="*/ 1101 h 13717085"/>
              <a:gd name="connsiteX18-4103" fmla="*/ 5099211 w 5935980"/>
              <a:gd name="connsiteY18-4104" fmla="*/ 1086 h 13717085"/>
              <a:gd name="connsiteX19-4105" fmla="*/ 5099212 w 5935980"/>
              <a:gd name="connsiteY19-4106" fmla="*/ 1086 h 13717085"/>
              <a:gd name="connsiteX20-4107" fmla="*/ 5099211 w 5935980"/>
              <a:gd name="connsiteY20-4108" fmla="*/ 1085 h 13717085"/>
              <a:gd name="connsiteX21-4109" fmla="*/ 5130039 w 5935980"/>
              <a:gd name="connsiteY21-4110" fmla="*/ 1316 h 13717085"/>
              <a:gd name="connsiteX22-4111" fmla="*/ 5153050 w 5935980"/>
              <a:gd name="connsiteY22-4112" fmla="*/ 6514 h 13717085"/>
              <a:gd name="connsiteX23-4113" fmla="*/ 5266101 w 5935980"/>
              <a:gd name="connsiteY23-4114" fmla="*/ 17910 h 13717085"/>
              <a:gd name="connsiteX24-4115" fmla="*/ 5923028 w 5935980"/>
              <a:gd name="connsiteY24-4116" fmla="*/ 744511 h 13717085"/>
              <a:gd name="connsiteX25-4117" fmla="*/ 5926177 w 5935980"/>
              <a:gd name="connsiteY25-4118" fmla="*/ 806873 h 13717085"/>
              <a:gd name="connsiteX26-4119" fmla="*/ 5935980 w 5935980"/>
              <a:gd name="connsiteY26-4120" fmla="*/ 816425 h 13717085"/>
              <a:gd name="connsiteX27-4121" fmla="*/ 5935980 w 5935980"/>
              <a:gd name="connsiteY27-4122" fmla="*/ 12894126 h 13717085"/>
              <a:gd name="connsiteX28-4123" fmla="*/ 5925145 w 5935980"/>
              <a:gd name="connsiteY28-4124" fmla="*/ 12934579 h 13717085"/>
              <a:gd name="connsiteX29-4125" fmla="*/ 5923542 w 5935980"/>
              <a:gd name="connsiteY29-4126" fmla="*/ 12968437 h 13717085"/>
              <a:gd name="connsiteX30-4127" fmla="*/ 5183879 w 5935980"/>
              <a:gd name="connsiteY30-4128" fmla="*/ 13712811 h 13717085"/>
              <a:gd name="connsiteX31-4129" fmla="*/ 5099231 w 5935980"/>
              <a:gd name="connsiteY31-4130" fmla="*/ 13717085 h 13717085"/>
              <a:gd name="connsiteX32-4131" fmla="*/ 5099191 w 5935980"/>
              <a:gd name="connsiteY32-4132" fmla="*/ 13717085 h 13717085"/>
              <a:gd name="connsiteX33-4133" fmla="*/ 0 w 5935980"/>
              <a:gd name="connsiteY33-4134" fmla="*/ 13717085 h 13717085"/>
              <a:gd name="connsiteX34-4135" fmla="*/ 0 w 5935980"/>
              <a:gd name="connsiteY34-4136" fmla="*/ 1085 h 13717085"/>
              <a:gd name="connsiteX0-4137" fmla="*/ 0 w 5935980"/>
              <a:gd name="connsiteY0-4138" fmla="*/ 1085 h 13717085"/>
              <a:gd name="connsiteX1-4139" fmla="*/ 5099211 w 5935980"/>
              <a:gd name="connsiteY1-4140" fmla="*/ 1085 h 13717085"/>
              <a:gd name="connsiteX2-4141" fmla="*/ 5098894 w 5935980"/>
              <a:gd name="connsiteY2-4142" fmla="*/ 1101 h 13717085"/>
              <a:gd name="connsiteX3-4143" fmla="*/ 5019768 w 5935980"/>
              <a:gd name="connsiteY3-4144" fmla="*/ 4847 h 13717085"/>
              <a:gd name="connsiteX4-4145" fmla="*/ 5017075 w 5935980"/>
              <a:gd name="connsiteY4-4146" fmla="*/ 5232 h 13717085"/>
              <a:gd name="connsiteX5-4147" fmla="*/ 5014543 w 5935980"/>
              <a:gd name="connsiteY5-4148" fmla="*/ 5360 h 13717085"/>
              <a:gd name="connsiteX6-4149" fmla="*/ 4990222 w 5935980"/>
              <a:gd name="connsiteY6-4150" fmla="*/ 9072 h 13717085"/>
              <a:gd name="connsiteX7-4151" fmla="*/ 4942451 w 5935980"/>
              <a:gd name="connsiteY7-4152" fmla="*/ 15903 h 13717085"/>
              <a:gd name="connsiteX8-4153" fmla="*/ 4939108 w 5935980"/>
              <a:gd name="connsiteY8-4154" fmla="*/ 16873 h 13717085"/>
              <a:gd name="connsiteX9-4155" fmla="*/ 4932321 w 5935980"/>
              <a:gd name="connsiteY9-4156" fmla="*/ 17909 h 13717085"/>
              <a:gd name="connsiteX10-4157" fmla="*/ 4391022 w 5935980"/>
              <a:gd name="connsiteY10-4158" fmla="*/ 405834 h 13717085"/>
              <a:gd name="connsiteX11-4159" fmla="*/ 4308348 w 5935980"/>
              <a:gd name="connsiteY11-4160" fmla="*/ 582928 h 13717085"/>
              <a:gd name="connsiteX12-4161" fmla="*/ 4306660 w 5935980"/>
              <a:gd name="connsiteY12-4162" fmla="*/ 589493 h 13717085"/>
              <a:gd name="connsiteX13-4163" fmla="*/ 4303866 w 5935980"/>
              <a:gd name="connsiteY13-4164" fmla="*/ 600361 h 13717085"/>
              <a:gd name="connsiteX14-4165" fmla="*/ 4303866 w 5935980"/>
              <a:gd name="connsiteY14-4166" fmla="*/ 600361 h 13717085"/>
              <a:gd name="connsiteX15-4167" fmla="*/ 5017075 w 5935980"/>
              <a:gd name="connsiteY15-4168" fmla="*/ 5232 h 13717085"/>
              <a:gd name="connsiteX16-4169" fmla="*/ 5098894 w 5935980"/>
              <a:gd name="connsiteY16-4170" fmla="*/ 1101 h 13717085"/>
              <a:gd name="connsiteX17-4171" fmla="*/ 5099211 w 5935980"/>
              <a:gd name="connsiteY17-4172" fmla="*/ 1086 h 13717085"/>
              <a:gd name="connsiteX18-4173" fmla="*/ 5099212 w 5935980"/>
              <a:gd name="connsiteY18-4174" fmla="*/ 1086 h 13717085"/>
              <a:gd name="connsiteX19-4175" fmla="*/ 5099211 w 5935980"/>
              <a:gd name="connsiteY19-4176" fmla="*/ 1085 h 13717085"/>
              <a:gd name="connsiteX20-4177" fmla="*/ 5130039 w 5935980"/>
              <a:gd name="connsiteY20-4178" fmla="*/ 1316 h 13717085"/>
              <a:gd name="connsiteX21-4179" fmla="*/ 5153050 w 5935980"/>
              <a:gd name="connsiteY21-4180" fmla="*/ 6514 h 13717085"/>
              <a:gd name="connsiteX22-4181" fmla="*/ 5266101 w 5935980"/>
              <a:gd name="connsiteY22-4182" fmla="*/ 17910 h 13717085"/>
              <a:gd name="connsiteX23-4183" fmla="*/ 5923028 w 5935980"/>
              <a:gd name="connsiteY23-4184" fmla="*/ 744511 h 13717085"/>
              <a:gd name="connsiteX24-4185" fmla="*/ 5926177 w 5935980"/>
              <a:gd name="connsiteY24-4186" fmla="*/ 806873 h 13717085"/>
              <a:gd name="connsiteX25-4187" fmla="*/ 5935980 w 5935980"/>
              <a:gd name="connsiteY25-4188" fmla="*/ 816425 h 13717085"/>
              <a:gd name="connsiteX26-4189" fmla="*/ 5935980 w 5935980"/>
              <a:gd name="connsiteY26-4190" fmla="*/ 12894126 h 13717085"/>
              <a:gd name="connsiteX27-4191" fmla="*/ 5925145 w 5935980"/>
              <a:gd name="connsiteY27-4192" fmla="*/ 12934579 h 13717085"/>
              <a:gd name="connsiteX28-4193" fmla="*/ 5923542 w 5935980"/>
              <a:gd name="connsiteY28-4194" fmla="*/ 12968437 h 13717085"/>
              <a:gd name="connsiteX29-4195" fmla="*/ 5183879 w 5935980"/>
              <a:gd name="connsiteY29-4196" fmla="*/ 13712811 h 13717085"/>
              <a:gd name="connsiteX30-4197" fmla="*/ 5099231 w 5935980"/>
              <a:gd name="connsiteY30-4198" fmla="*/ 13717085 h 13717085"/>
              <a:gd name="connsiteX31-4199" fmla="*/ 5099191 w 5935980"/>
              <a:gd name="connsiteY31-4200" fmla="*/ 13717085 h 13717085"/>
              <a:gd name="connsiteX32-4201" fmla="*/ 0 w 5935980"/>
              <a:gd name="connsiteY32-4202" fmla="*/ 13717085 h 13717085"/>
              <a:gd name="connsiteX33-4203" fmla="*/ 0 w 5935980"/>
              <a:gd name="connsiteY33-4204" fmla="*/ 1085 h 13717085"/>
              <a:gd name="connsiteX0-4205" fmla="*/ 0 w 5935980"/>
              <a:gd name="connsiteY0-4206" fmla="*/ 1085 h 13717085"/>
              <a:gd name="connsiteX1-4207" fmla="*/ 5099211 w 5935980"/>
              <a:gd name="connsiteY1-4208" fmla="*/ 1085 h 13717085"/>
              <a:gd name="connsiteX2-4209" fmla="*/ 5098894 w 5935980"/>
              <a:gd name="connsiteY2-4210" fmla="*/ 1101 h 13717085"/>
              <a:gd name="connsiteX3-4211" fmla="*/ 5019768 w 5935980"/>
              <a:gd name="connsiteY3-4212" fmla="*/ 4847 h 13717085"/>
              <a:gd name="connsiteX4-4213" fmla="*/ 5017075 w 5935980"/>
              <a:gd name="connsiteY4-4214" fmla="*/ 5232 h 13717085"/>
              <a:gd name="connsiteX5-4215" fmla="*/ 5014543 w 5935980"/>
              <a:gd name="connsiteY5-4216" fmla="*/ 5360 h 13717085"/>
              <a:gd name="connsiteX6-4217" fmla="*/ 4990222 w 5935980"/>
              <a:gd name="connsiteY6-4218" fmla="*/ 9072 h 13717085"/>
              <a:gd name="connsiteX7-4219" fmla="*/ 4942451 w 5935980"/>
              <a:gd name="connsiteY7-4220" fmla="*/ 15903 h 13717085"/>
              <a:gd name="connsiteX8-4221" fmla="*/ 4939108 w 5935980"/>
              <a:gd name="connsiteY8-4222" fmla="*/ 16873 h 13717085"/>
              <a:gd name="connsiteX9-4223" fmla="*/ 4932321 w 5935980"/>
              <a:gd name="connsiteY9-4224" fmla="*/ 17909 h 13717085"/>
              <a:gd name="connsiteX10-4225" fmla="*/ 4308348 w 5935980"/>
              <a:gd name="connsiteY10-4226" fmla="*/ 582928 h 13717085"/>
              <a:gd name="connsiteX11-4227" fmla="*/ 4306660 w 5935980"/>
              <a:gd name="connsiteY11-4228" fmla="*/ 589493 h 13717085"/>
              <a:gd name="connsiteX12-4229" fmla="*/ 4303866 w 5935980"/>
              <a:gd name="connsiteY12-4230" fmla="*/ 600361 h 13717085"/>
              <a:gd name="connsiteX13-4231" fmla="*/ 4303866 w 5935980"/>
              <a:gd name="connsiteY13-4232" fmla="*/ 600361 h 13717085"/>
              <a:gd name="connsiteX14-4233" fmla="*/ 5017075 w 5935980"/>
              <a:gd name="connsiteY14-4234" fmla="*/ 5232 h 13717085"/>
              <a:gd name="connsiteX15-4235" fmla="*/ 5098894 w 5935980"/>
              <a:gd name="connsiteY15-4236" fmla="*/ 1101 h 13717085"/>
              <a:gd name="connsiteX16-4237" fmla="*/ 5099211 w 5935980"/>
              <a:gd name="connsiteY16-4238" fmla="*/ 1086 h 13717085"/>
              <a:gd name="connsiteX17-4239" fmla="*/ 5099212 w 5935980"/>
              <a:gd name="connsiteY17-4240" fmla="*/ 1086 h 13717085"/>
              <a:gd name="connsiteX18-4241" fmla="*/ 5099211 w 5935980"/>
              <a:gd name="connsiteY18-4242" fmla="*/ 1085 h 13717085"/>
              <a:gd name="connsiteX19-4243" fmla="*/ 5130039 w 5935980"/>
              <a:gd name="connsiteY19-4244" fmla="*/ 1316 h 13717085"/>
              <a:gd name="connsiteX20-4245" fmla="*/ 5153050 w 5935980"/>
              <a:gd name="connsiteY20-4246" fmla="*/ 6514 h 13717085"/>
              <a:gd name="connsiteX21-4247" fmla="*/ 5266101 w 5935980"/>
              <a:gd name="connsiteY21-4248" fmla="*/ 17910 h 13717085"/>
              <a:gd name="connsiteX22-4249" fmla="*/ 5923028 w 5935980"/>
              <a:gd name="connsiteY22-4250" fmla="*/ 744511 h 13717085"/>
              <a:gd name="connsiteX23-4251" fmla="*/ 5926177 w 5935980"/>
              <a:gd name="connsiteY23-4252" fmla="*/ 806873 h 13717085"/>
              <a:gd name="connsiteX24-4253" fmla="*/ 5935980 w 5935980"/>
              <a:gd name="connsiteY24-4254" fmla="*/ 816425 h 13717085"/>
              <a:gd name="connsiteX25-4255" fmla="*/ 5935980 w 5935980"/>
              <a:gd name="connsiteY25-4256" fmla="*/ 12894126 h 13717085"/>
              <a:gd name="connsiteX26-4257" fmla="*/ 5925145 w 5935980"/>
              <a:gd name="connsiteY26-4258" fmla="*/ 12934579 h 13717085"/>
              <a:gd name="connsiteX27-4259" fmla="*/ 5923542 w 5935980"/>
              <a:gd name="connsiteY27-4260" fmla="*/ 12968437 h 13717085"/>
              <a:gd name="connsiteX28-4261" fmla="*/ 5183879 w 5935980"/>
              <a:gd name="connsiteY28-4262" fmla="*/ 13712811 h 13717085"/>
              <a:gd name="connsiteX29-4263" fmla="*/ 5099231 w 5935980"/>
              <a:gd name="connsiteY29-4264" fmla="*/ 13717085 h 13717085"/>
              <a:gd name="connsiteX30-4265" fmla="*/ 5099191 w 5935980"/>
              <a:gd name="connsiteY30-4266" fmla="*/ 13717085 h 13717085"/>
              <a:gd name="connsiteX31-4267" fmla="*/ 0 w 5935980"/>
              <a:gd name="connsiteY31-4268" fmla="*/ 13717085 h 13717085"/>
              <a:gd name="connsiteX32-4269" fmla="*/ 0 w 5935980"/>
              <a:gd name="connsiteY32-4270" fmla="*/ 1085 h 13717085"/>
              <a:gd name="connsiteX0-4271" fmla="*/ 0 w 5935980"/>
              <a:gd name="connsiteY0-4272" fmla="*/ 1085 h 13717085"/>
              <a:gd name="connsiteX1-4273" fmla="*/ 5099211 w 5935980"/>
              <a:gd name="connsiteY1-4274" fmla="*/ 1085 h 13717085"/>
              <a:gd name="connsiteX2-4275" fmla="*/ 5098894 w 5935980"/>
              <a:gd name="connsiteY2-4276" fmla="*/ 1101 h 13717085"/>
              <a:gd name="connsiteX3-4277" fmla="*/ 5019768 w 5935980"/>
              <a:gd name="connsiteY3-4278" fmla="*/ 4847 h 13717085"/>
              <a:gd name="connsiteX4-4279" fmla="*/ 5017075 w 5935980"/>
              <a:gd name="connsiteY4-4280" fmla="*/ 5232 h 13717085"/>
              <a:gd name="connsiteX5-4281" fmla="*/ 5014543 w 5935980"/>
              <a:gd name="connsiteY5-4282" fmla="*/ 5360 h 13717085"/>
              <a:gd name="connsiteX6-4283" fmla="*/ 4990222 w 5935980"/>
              <a:gd name="connsiteY6-4284" fmla="*/ 9072 h 13717085"/>
              <a:gd name="connsiteX7-4285" fmla="*/ 4942451 w 5935980"/>
              <a:gd name="connsiteY7-4286" fmla="*/ 15903 h 13717085"/>
              <a:gd name="connsiteX8-4287" fmla="*/ 4939108 w 5935980"/>
              <a:gd name="connsiteY8-4288" fmla="*/ 16873 h 13717085"/>
              <a:gd name="connsiteX9-4289" fmla="*/ 4932321 w 5935980"/>
              <a:gd name="connsiteY9-4290" fmla="*/ 17909 h 13717085"/>
              <a:gd name="connsiteX10-4291" fmla="*/ 4308348 w 5935980"/>
              <a:gd name="connsiteY10-4292" fmla="*/ 582928 h 13717085"/>
              <a:gd name="connsiteX11-4293" fmla="*/ 4306660 w 5935980"/>
              <a:gd name="connsiteY11-4294" fmla="*/ 589493 h 13717085"/>
              <a:gd name="connsiteX12-4295" fmla="*/ 4303866 w 5935980"/>
              <a:gd name="connsiteY12-4296" fmla="*/ 600361 h 13717085"/>
              <a:gd name="connsiteX13-4297" fmla="*/ 5017075 w 5935980"/>
              <a:gd name="connsiteY13-4298" fmla="*/ 5232 h 13717085"/>
              <a:gd name="connsiteX14-4299" fmla="*/ 5098894 w 5935980"/>
              <a:gd name="connsiteY14-4300" fmla="*/ 1101 h 13717085"/>
              <a:gd name="connsiteX15-4301" fmla="*/ 5099211 w 5935980"/>
              <a:gd name="connsiteY15-4302" fmla="*/ 1086 h 13717085"/>
              <a:gd name="connsiteX16-4303" fmla="*/ 5099212 w 5935980"/>
              <a:gd name="connsiteY16-4304" fmla="*/ 1086 h 13717085"/>
              <a:gd name="connsiteX17-4305" fmla="*/ 5099211 w 5935980"/>
              <a:gd name="connsiteY17-4306" fmla="*/ 1085 h 13717085"/>
              <a:gd name="connsiteX18-4307" fmla="*/ 5130039 w 5935980"/>
              <a:gd name="connsiteY18-4308" fmla="*/ 1316 h 13717085"/>
              <a:gd name="connsiteX19-4309" fmla="*/ 5153050 w 5935980"/>
              <a:gd name="connsiteY19-4310" fmla="*/ 6514 h 13717085"/>
              <a:gd name="connsiteX20-4311" fmla="*/ 5266101 w 5935980"/>
              <a:gd name="connsiteY20-4312" fmla="*/ 17910 h 13717085"/>
              <a:gd name="connsiteX21-4313" fmla="*/ 5923028 w 5935980"/>
              <a:gd name="connsiteY21-4314" fmla="*/ 744511 h 13717085"/>
              <a:gd name="connsiteX22-4315" fmla="*/ 5926177 w 5935980"/>
              <a:gd name="connsiteY22-4316" fmla="*/ 806873 h 13717085"/>
              <a:gd name="connsiteX23-4317" fmla="*/ 5935980 w 5935980"/>
              <a:gd name="connsiteY23-4318" fmla="*/ 816425 h 13717085"/>
              <a:gd name="connsiteX24-4319" fmla="*/ 5935980 w 5935980"/>
              <a:gd name="connsiteY24-4320" fmla="*/ 12894126 h 13717085"/>
              <a:gd name="connsiteX25-4321" fmla="*/ 5925145 w 5935980"/>
              <a:gd name="connsiteY25-4322" fmla="*/ 12934579 h 13717085"/>
              <a:gd name="connsiteX26-4323" fmla="*/ 5923542 w 5935980"/>
              <a:gd name="connsiteY26-4324" fmla="*/ 12968437 h 13717085"/>
              <a:gd name="connsiteX27-4325" fmla="*/ 5183879 w 5935980"/>
              <a:gd name="connsiteY27-4326" fmla="*/ 13712811 h 13717085"/>
              <a:gd name="connsiteX28-4327" fmla="*/ 5099231 w 5935980"/>
              <a:gd name="connsiteY28-4328" fmla="*/ 13717085 h 13717085"/>
              <a:gd name="connsiteX29-4329" fmla="*/ 5099191 w 5935980"/>
              <a:gd name="connsiteY29-4330" fmla="*/ 13717085 h 13717085"/>
              <a:gd name="connsiteX30-4331" fmla="*/ 0 w 5935980"/>
              <a:gd name="connsiteY30-4332" fmla="*/ 13717085 h 13717085"/>
              <a:gd name="connsiteX31-4333" fmla="*/ 0 w 5935980"/>
              <a:gd name="connsiteY31-4334" fmla="*/ 1085 h 13717085"/>
              <a:gd name="connsiteX0-4335" fmla="*/ 0 w 5935980"/>
              <a:gd name="connsiteY0-4336" fmla="*/ 1085 h 13717085"/>
              <a:gd name="connsiteX1-4337" fmla="*/ 5099211 w 5935980"/>
              <a:gd name="connsiteY1-4338" fmla="*/ 1085 h 13717085"/>
              <a:gd name="connsiteX2-4339" fmla="*/ 5098894 w 5935980"/>
              <a:gd name="connsiteY2-4340" fmla="*/ 1101 h 13717085"/>
              <a:gd name="connsiteX3-4341" fmla="*/ 5019768 w 5935980"/>
              <a:gd name="connsiteY3-4342" fmla="*/ 4847 h 13717085"/>
              <a:gd name="connsiteX4-4343" fmla="*/ 5017075 w 5935980"/>
              <a:gd name="connsiteY4-4344" fmla="*/ 5232 h 13717085"/>
              <a:gd name="connsiteX5-4345" fmla="*/ 5014543 w 5935980"/>
              <a:gd name="connsiteY5-4346" fmla="*/ 5360 h 13717085"/>
              <a:gd name="connsiteX6-4347" fmla="*/ 4990222 w 5935980"/>
              <a:gd name="connsiteY6-4348" fmla="*/ 9072 h 13717085"/>
              <a:gd name="connsiteX7-4349" fmla="*/ 4942451 w 5935980"/>
              <a:gd name="connsiteY7-4350" fmla="*/ 15903 h 13717085"/>
              <a:gd name="connsiteX8-4351" fmla="*/ 4939108 w 5935980"/>
              <a:gd name="connsiteY8-4352" fmla="*/ 16873 h 13717085"/>
              <a:gd name="connsiteX9-4353" fmla="*/ 4932321 w 5935980"/>
              <a:gd name="connsiteY9-4354" fmla="*/ 17909 h 13717085"/>
              <a:gd name="connsiteX10-4355" fmla="*/ 4308348 w 5935980"/>
              <a:gd name="connsiteY10-4356" fmla="*/ 582928 h 13717085"/>
              <a:gd name="connsiteX11-4357" fmla="*/ 4306660 w 5935980"/>
              <a:gd name="connsiteY11-4358" fmla="*/ 589493 h 13717085"/>
              <a:gd name="connsiteX12-4359" fmla="*/ 5017075 w 5935980"/>
              <a:gd name="connsiteY12-4360" fmla="*/ 5232 h 13717085"/>
              <a:gd name="connsiteX13-4361" fmla="*/ 5098894 w 5935980"/>
              <a:gd name="connsiteY13-4362" fmla="*/ 1101 h 13717085"/>
              <a:gd name="connsiteX14-4363" fmla="*/ 5099211 w 5935980"/>
              <a:gd name="connsiteY14-4364" fmla="*/ 1086 h 13717085"/>
              <a:gd name="connsiteX15-4365" fmla="*/ 5099212 w 5935980"/>
              <a:gd name="connsiteY15-4366" fmla="*/ 1086 h 13717085"/>
              <a:gd name="connsiteX16-4367" fmla="*/ 5099211 w 5935980"/>
              <a:gd name="connsiteY16-4368" fmla="*/ 1085 h 13717085"/>
              <a:gd name="connsiteX17-4369" fmla="*/ 5130039 w 5935980"/>
              <a:gd name="connsiteY17-4370" fmla="*/ 1316 h 13717085"/>
              <a:gd name="connsiteX18-4371" fmla="*/ 5153050 w 5935980"/>
              <a:gd name="connsiteY18-4372" fmla="*/ 6514 h 13717085"/>
              <a:gd name="connsiteX19-4373" fmla="*/ 5266101 w 5935980"/>
              <a:gd name="connsiteY19-4374" fmla="*/ 17910 h 13717085"/>
              <a:gd name="connsiteX20-4375" fmla="*/ 5923028 w 5935980"/>
              <a:gd name="connsiteY20-4376" fmla="*/ 744511 h 13717085"/>
              <a:gd name="connsiteX21-4377" fmla="*/ 5926177 w 5935980"/>
              <a:gd name="connsiteY21-4378" fmla="*/ 806873 h 13717085"/>
              <a:gd name="connsiteX22-4379" fmla="*/ 5935980 w 5935980"/>
              <a:gd name="connsiteY22-4380" fmla="*/ 816425 h 13717085"/>
              <a:gd name="connsiteX23-4381" fmla="*/ 5935980 w 5935980"/>
              <a:gd name="connsiteY23-4382" fmla="*/ 12894126 h 13717085"/>
              <a:gd name="connsiteX24-4383" fmla="*/ 5925145 w 5935980"/>
              <a:gd name="connsiteY24-4384" fmla="*/ 12934579 h 13717085"/>
              <a:gd name="connsiteX25-4385" fmla="*/ 5923542 w 5935980"/>
              <a:gd name="connsiteY25-4386" fmla="*/ 12968437 h 13717085"/>
              <a:gd name="connsiteX26-4387" fmla="*/ 5183879 w 5935980"/>
              <a:gd name="connsiteY26-4388" fmla="*/ 13712811 h 13717085"/>
              <a:gd name="connsiteX27-4389" fmla="*/ 5099231 w 5935980"/>
              <a:gd name="connsiteY27-4390" fmla="*/ 13717085 h 13717085"/>
              <a:gd name="connsiteX28-4391" fmla="*/ 5099191 w 5935980"/>
              <a:gd name="connsiteY28-4392" fmla="*/ 13717085 h 13717085"/>
              <a:gd name="connsiteX29-4393" fmla="*/ 0 w 5935980"/>
              <a:gd name="connsiteY29-4394" fmla="*/ 13717085 h 13717085"/>
              <a:gd name="connsiteX30-4395" fmla="*/ 0 w 5935980"/>
              <a:gd name="connsiteY30-4396" fmla="*/ 1085 h 13717085"/>
              <a:gd name="connsiteX0-4397" fmla="*/ 0 w 5935980"/>
              <a:gd name="connsiteY0-4398" fmla="*/ 1085 h 13717085"/>
              <a:gd name="connsiteX1-4399" fmla="*/ 5099211 w 5935980"/>
              <a:gd name="connsiteY1-4400" fmla="*/ 1085 h 13717085"/>
              <a:gd name="connsiteX2-4401" fmla="*/ 5098894 w 5935980"/>
              <a:gd name="connsiteY2-4402" fmla="*/ 1101 h 13717085"/>
              <a:gd name="connsiteX3-4403" fmla="*/ 5019768 w 5935980"/>
              <a:gd name="connsiteY3-4404" fmla="*/ 4847 h 13717085"/>
              <a:gd name="connsiteX4-4405" fmla="*/ 5017075 w 5935980"/>
              <a:gd name="connsiteY4-4406" fmla="*/ 5232 h 13717085"/>
              <a:gd name="connsiteX5-4407" fmla="*/ 5014543 w 5935980"/>
              <a:gd name="connsiteY5-4408" fmla="*/ 5360 h 13717085"/>
              <a:gd name="connsiteX6-4409" fmla="*/ 4990222 w 5935980"/>
              <a:gd name="connsiteY6-4410" fmla="*/ 9072 h 13717085"/>
              <a:gd name="connsiteX7-4411" fmla="*/ 4942451 w 5935980"/>
              <a:gd name="connsiteY7-4412" fmla="*/ 15903 h 13717085"/>
              <a:gd name="connsiteX8-4413" fmla="*/ 4939108 w 5935980"/>
              <a:gd name="connsiteY8-4414" fmla="*/ 16873 h 13717085"/>
              <a:gd name="connsiteX9-4415" fmla="*/ 4932321 w 5935980"/>
              <a:gd name="connsiteY9-4416" fmla="*/ 17909 h 13717085"/>
              <a:gd name="connsiteX10-4417" fmla="*/ 4308348 w 5935980"/>
              <a:gd name="connsiteY10-4418" fmla="*/ 582928 h 13717085"/>
              <a:gd name="connsiteX11-4419" fmla="*/ 5017075 w 5935980"/>
              <a:gd name="connsiteY11-4420" fmla="*/ 5232 h 13717085"/>
              <a:gd name="connsiteX12-4421" fmla="*/ 5098894 w 5935980"/>
              <a:gd name="connsiteY12-4422" fmla="*/ 1101 h 13717085"/>
              <a:gd name="connsiteX13-4423" fmla="*/ 5099211 w 5935980"/>
              <a:gd name="connsiteY13-4424" fmla="*/ 1086 h 13717085"/>
              <a:gd name="connsiteX14-4425" fmla="*/ 5099212 w 5935980"/>
              <a:gd name="connsiteY14-4426" fmla="*/ 1086 h 13717085"/>
              <a:gd name="connsiteX15-4427" fmla="*/ 5099211 w 5935980"/>
              <a:gd name="connsiteY15-4428" fmla="*/ 1085 h 13717085"/>
              <a:gd name="connsiteX16-4429" fmla="*/ 5130039 w 5935980"/>
              <a:gd name="connsiteY16-4430" fmla="*/ 1316 h 13717085"/>
              <a:gd name="connsiteX17-4431" fmla="*/ 5153050 w 5935980"/>
              <a:gd name="connsiteY17-4432" fmla="*/ 6514 h 13717085"/>
              <a:gd name="connsiteX18-4433" fmla="*/ 5266101 w 5935980"/>
              <a:gd name="connsiteY18-4434" fmla="*/ 17910 h 13717085"/>
              <a:gd name="connsiteX19-4435" fmla="*/ 5923028 w 5935980"/>
              <a:gd name="connsiteY19-4436" fmla="*/ 744511 h 13717085"/>
              <a:gd name="connsiteX20-4437" fmla="*/ 5926177 w 5935980"/>
              <a:gd name="connsiteY20-4438" fmla="*/ 806873 h 13717085"/>
              <a:gd name="connsiteX21-4439" fmla="*/ 5935980 w 5935980"/>
              <a:gd name="connsiteY21-4440" fmla="*/ 816425 h 13717085"/>
              <a:gd name="connsiteX22-4441" fmla="*/ 5935980 w 5935980"/>
              <a:gd name="connsiteY22-4442" fmla="*/ 12894126 h 13717085"/>
              <a:gd name="connsiteX23-4443" fmla="*/ 5925145 w 5935980"/>
              <a:gd name="connsiteY23-4444" fmla="*/ 12934579 h 13717085"/>
              <a:gd name="connsiteX24-4445" fmla="*/ 5923542 w 5935980"/>
              <a:gd name="connsiteY24-4446" fmla="*/ 12968437 h 13717085"/>
              <a:gd name="connsiteX25-4447" fmla="*/ 5183879 w 5935980"/>
              <a:gd name="connsiteY25-4448" fmla="*/ 13712811 h 13717085"/>
              <a:gd name="connsiteX26-4449" fmla="*/ 5099231 w 5935980"/>
              <a:gd name="connsiteY26-4450" fmla="*/ 13717085 h 13717085"/>
              <a:gd name="connsiteX27-4451" fmla="*/ 5099191 w 5935980"/>
              <a:gd name="connsiteY27-4452" fmla="*/ 13717085 h 13717085"/>
              <a:gd name="connsiteX28-4453" fmla="*/ 0 w 5935980"/>
              <a:gd name="connsiteY28-4454" fmla="*/ 13717085 h 13717085"/>
              <a:gd name="connsiteX29-4455" fmla="*/ 0 w 5935980"/>
              <a:gd name="connsiteY29-4456" fmla="*/ 1085 h 13717085"/>
              <a:gd name="connsiteX0-4457" fmla="*/ 0 w 5935980"/>
              <a:gd name="connsiteY0-4458" fmla="*/ 1085 h 13717085"/>
              <a:gd name="connsiteX1-4459" fmla="*/ 5099211 w 5935980"/>
              <a:gd name="connsiteY1-4460" fmla="*/ 1085 h 13717085"/>
              <a:gd name="connsiteX2-4461" fmla="*/ 5098894 w 5935980"/>
              <a:gd name="connsiteY2-4462" fmla="*/ 1101 h 13717085"/>
              <a:gd name="connsiteX3-4463" fmla="*/ 5019768 w 5935980"/>
              <a:gd name="connsiteY3-4464" fmla="*/ 4847 h 13717085"/>
              <a:gd name="connsiteX4-4465" fmla="*/ 5017075 w 5935980"/>
              <a:gd name="connsiteY4-4466" fmla="*/ 5232 h 13717085"/>
              <a:gd name="connsiteX5-4467" fmla="*/ 5014543 w 5935980"/>
              <a:gd name="connsiteY5-4468" fmla="*/ 5360 h 13717085"/>
              <a:gd name="connsiteX6-4469" fmla="*/ 4990222 w 5935980"/>
              <a:gd name="connsiteY6-4470" fmla="*/ 9072 h 13717085"/>
              <a:gd name="connsiteX7-4471" fmla="*/ 4942451 w 5935980"/>
              <a:gd name="connsiteY7-4472" fmla="*/ 15903 h 13717085"/>
              <a:gd name="connsiteX8-4473" fmla="*/ 4939108 w 5935980"/>
              <a:gd name="connsiteY8-4474" fmla="*/ 16873 h 13717085"/>
              <a:gd name="connsiteX9-4475" fmla="*/ 4932321 w 5935980"/>
              <a:gd name="connsiteY9-4476" fmla="*/ 17909 h 13717085"/>
              <a:gd name="connsiteX10-4477" fmla="*/ 4308348 w 5935980"/>
              <a:gd name="connsiteY10-4478" fmla="*/ 582928 h 13717085"/>
              <a:gd name="connsiteX11-4479" fmla="*/ 4319588 w 5935980"/>
              <a:gd name="connsiteY11-4480" fmla="*/ 567824 h 13717085"/>
              <a:gd name="connsiteX12-4481" fmla="*/ 5017075 w 5935980"/>
              <a:gd name="connsiteY12-4482" fmla="*/ 5232 h 13717085"/>
              <a:gd name="connsiteX13-4483" fmla="*/ 5098894 w 5935980"/>
              <a:gd name="connsiteY13-4484" fmla="*/ 1101 h 13717085"/>
              <a:gd name="connsiteX14-4485" fmla="*/ 5099211 w 5935980"/>
              <a:gd name="connsiteY14-4486" fmla="*/ 1086 h 13717085"/>
              <a:gd name="connsiteX15-4487" fmla="*/ 5099212 w 5935980"/>
              <a:gd name="connsiteY15-4488" fmla="*/ 1086 h 13717085"/>
              <a:gd name="connsiteX16-4489" fmla="*/ 5099211 w 5935980"/>
              <a:gd name="connsiteY16-4490" fmla="*/ 1085 h 13717085"/>
              <a:gd name="connsiteX17-4491" fmla="*/ 5130039 w 5935980"/>
              <a:gd name="connsiteY17-4492" fmla="*/ 1316 h 13717085"/>
              <a:gd name="connsiteX18-4493" fmla="*/ 5153050 w 5935980"/>
              <a:gd name="connsiteY18-4494" fmla="*/ 6514 h 13717085"/>
              <a:gd name="connsiteX19-4495" fmla="*/ 5266101 w 5935980"/>
              <a:gd name="connsiteY19-4496" fmla="*/ 17910 h 13717085"/>
              <a:gd name="connsiteX20-4497" fmla="*/ 5923028 w 5935980"/>
              <a:gd name="connsiteY20-4498" fmla="*/ 744511 h 13717085"/>
              <a:gd name="connsiteX21-4499" fmla="*/ 5926177 w 5935980"/>
              <a:gd name="connsiteY21-4500" fmla="*/ 806873 h 13717085"/>
              <a:gd name="connsiteX22-4501" fmla="*/ 5935980 w 5935980"/>
              <a:gd name="connsiteY22-4502" fmla="*/ 816425 h 13717085"/>
              <a:gd name="connsiteX23-4503" fmla="*/ 5935980 w 5935980"/>
              <a:gd name="connsiteY23-4504" fmla="*/ 12894126 h 13717085"/>
              <a:gd name="connsiteX24-4505" fmla="*/ 5925145 w 5935980"/>
              <a:gd name="connsiteY24-4506" fmla="*/ 12934579 h 13717085"/>
              <a:gd name="connsiteX25-4507" fmla="*/ 5923542 w 5935980"/>
              <a:gd name="connsiteY25-4508" fmla="*/ 12968437 h 13717085"/>
              <a:gd name="connsiteX26-4509" fmla="*/ 5183879 w 5935980"/>
              <a:gd name="connsiteY26-4510" fmla="*/ 13712811 h 13717085"/>
              <a:gd name="connsiteX27-4511" fmla="*/ 5099231 w 5935980"/>
              <a:gd name="connsiteY27-4512" fmla="*/ 13717085 h 13717085"/>
              <a:gd name="connsiteX28-4513" fmla="*/ 5099191 w 5935980"/>
              <a:gd name="connsiteY28-4514" fmla="*/ 13717085 h 13717085"/>
              <a:gd name="connsiteX29-4515" fmla="*/ 0 w 5935980"/>
              <a:gd name="connsiteY29-4516" fmla="*/ 13717085 h 13717085"/>
              <a:gd name="connsiteX30-4517" fmla="*/ 0 w 5935980"/>
              <a:gd name="connsiteY30-4518" fmla="*/ 1085 h 13717085"/>
              <a:gd name="connsiteX0-4519" fmla="*/ 0 w 5935980"/>
              <a:gd name="connsiteY0-4520" fmla="*/ 1085 h 13717085"/>
              <a:gd name="connsiteX1-4521" fmla="*/ 5099211 w 5935980"/>
              <a:gd name="connsiteY1-4522" fmla="*/ 1085 h 13717085"/>
              <a:gd name="connsiteX2-4523" fmla="*/ 5098894 w 5935980"/>
              <a:gd name="connsiteY2-4524" fmla="*/ 1101 h 13717085"/>
              <a:gd name="connsiteX3-4525" fmla="*/ 5019768 w 5935980"/>
              <a:gd name="connsiteY3-4526" fmla="*/ 4847 h 13717085"/>
              <a:gd name="connsiteX4-4527" fmla="*/ 5017075 w 5935980"/>
              <a:gd name="connsiteY4-4528" fmla="*/ 5232 h 13717085"/>
              <a:gd name="connsiteX5-4529" fmla="*/ 5014543 w 5935980"/>
              <a:gd name="connsiteY5-4530" fmla="*/ 5360 h 13717085"/>
              <a:gd name="connsiteX6-4531" fmla="*/ 4990222 w 5935980"/>
              <a:gd name="connsiteY6-4532" fmla="*/ 9072 h 13717085"/>
              <a:gd name="connsiteX7-4533" fmla="*/ 4942451 w 5935980"/>
              <a:gd name="connsiteY7-4534" fmla="*/ 15903 h 13717085"/>
              <a:gd name="connsiteX8-4535" fmla="*/ 4939108 w 5935980"/>
              <a:gd name="connsiteY8-4536" fmla="*/ 16873 h 13717085"/>
              <a:gd name="connsiteX9-4537" fmla="*/ 4932321 w 5935980"/>
              <a:gd name="connsiteY9-4538" fmla="*/ 17909 h 13717085"/>
              <a:gd name="connsiteX10-4539" fmla="*/ 4308348 w 5935980"/>
              <a:gd name="connsiteY10-4540" fmla="*/ 582928 h 13717085"/>
              <a:gd name="connsiteX11-4541" fmla="*/ 5017075 w 5935980"/>
              <a:gd name="connsiteY11-4542" fmla="*/ 5232 h 13717085"/>
              <a:gd name="connsiteX12-4543" fmla="*/ 5098894 w 5935980"/>
              <a:gd name="connsiteY12-4544" fmla="*/ 1101 h 13717085"/>
              <a:gd name="connsiteX13-4545" fmla="*/ 5099211 w 5935980"/>
              <a:gd name="connsiteY13-4546" fmla="*/ 1086 h 13717085"/>
              <a:gd name="connsiteX14-4547" fmla="*/ 5099212 w 5935980"/>
              <a:gd name="connsiteY14-4548" fmla="*/ 1086 h 13717085"/>
              <a:gd name="connsiteX15-4549" fmla="*/ 5099211 w 5935980"/>
              <a:gd name="connsiteY15-4550" fmla="*/ 1085 h 13717085"/>
              <a:gd name="connsiteX16-4551" fmla="*/ 5130039 w 5935980"/>
              <a:gd name="connsiteY16-4552" fmla="*/ 1316 h 13717085"/>
              <a:gd name="connsiteX17-4553" fmla="*/ 5153050 w 5935980"/>
              <a:gd name="connsiteY17-4554" fmla="*/ 6514 h 13717085"/>
              <a:gd name="connsiteX18-4555" fmla="*/ 5266101 w 5935980"/>
              <a:gd name="connsiteY18-4556" fmla="*/ 17910 h 13717085"/>
              <a:gd name="connsiteX19-4557" fmla="*/ 5923028 w 5935980"/>
              <a:gd name="connsiteY19-4558" fmla="*/ 744511 h 13717085"/>
              <a:gd name="connsiteX20-4559" fmla="*/ 5926177 w 5935980"/>
              <a:gd name="connsiteY20-4560" fmla="*/ 806873 h 13717085"/>
              <a:gd name="connsiteX21-4561" fmla="*/ 5935980 w 5935980"/>
              <a:gd name="connsiteY21-4562" fmla="*/ 816425 h 13717085"/>
              <a:gd name="connsiteX22-4563" fmla="*/ 5935980 w 5935980"/>
              <a:gd name="connsiteY22-4564" fmla="*/ 12894126 h 13717085"/>
              <a:gd name="connsiteX23-4565" fmla="*/ 5925145 w 5935980"/>
              <a:gd name="connsiteY23-4566" fmla="*/ 12934579 h 13717085"/>
              <a:gd name="connsiteX24-4567" fmla="*/ 5923542 w 5935980"/>
              <a:gd name="connsiteY24-4568" fmla="*/ 12968437 h 13717085"/>
              <a:gd name="connsiteX25-4569" fmla="*/ 5183879 w 5935980"/>
              <a:gd name="connsiteY25-4570" fmla="*/ 13712811 h 13717085"/>
              <a:gd name="connsiteX26-4571" fmla="*/ 5099231 w 5935980"/>
              <a:gd name="connsiteY26-4572" fmla="*/ 13717085 h 13717085"/>
              <a:gd name="connsiteX27-4573" fmla="*/ 5099191 w 5935980"/>
              <a:gd name="connsiteY27-4574" fmla="*/ 13717085 h 13717085"/>
              <a:gd name="connsiteX28-4575" fmla="*/ 0 w 5935980"/>
              <a:gd name="connsiteY28-4576" fmla="*/ 13717085 h 13717085"/>
              <a:gd name="connsiteX29-4577" fmla="*/ 0 w 5935980"/>
              <a:gd name="connsiteY29-4578" fmla="*/ 1085 h 13717085"/>
              <a:gd name="connsiteX0-4579" fmla="*/ 0 w 5935980"/>
              <a:gd name="connsiteY0-4580" fmla="*/ 1085 h 13717085"/>
              <a:gd name="connsiteX1-4581" fmla="*/ 5099211 w 5935980"/>
              <a:gd name="connsiteY1-4582" fmla="*/ 1085 h 13717085"/>
              <a:gd name="connsiteX2-4583" fmla="*/ 5098894 w 5935980"/>
              <a:gd name="connsiteY2-4584" fmla="*/ 1101 h 13717085"/>
              <a:gd name="connsiteX3-4585" fmla="*/ 5019768 w 5935980"/>
              <a:gd name="connsiteY3-4586" fmla="*/ 4847 h 13717085"/>
              <a:gd name="connsiteX4-4587" fmla="*/ 5017075 w 5935980"/>
              <a:gd name="connsiteY4-4588" fmla="*/ 5232 h 13717085"/>
              <a:gd name="connsiteX5-4589" fmla="*/ 5014543 w 5935980"/>
              <a:gd name="connsiteY5-4590" fmla="*/ 5360 h 13717085"/>
              <a:gd name="connsiteX6-4591" fmla="*/ 4990222 w 5935980"/>
              <a:gd name="connsiteY6-4592" fmla="*/ 9072 h 13717085"/>
              <a:gd name="connsiteX7-4593" fmla="*/ 4942451 w 5935980"/>
              <a:gd name="connsiteY7-4594" fmla="*/ 15903 h 13717085"/>
              <a:gd name="connsiteX8-4595" fmla="*/ 4939108 w 5935980"/>
              <a:gd name="connsiteY8-4596" fmla="*/ 16873 h 13717085"/>
              <a:gd name="connsiteX9-4597" fmla="*/ 4932321 w 5935980"/>
              <a:gd name="connsiteY9-4598" fmla="*/ 17909 h 13717085"/>
              <a:gd name="connsiteX10-4599" fmla="*/ 5017075 w 5935980"/>
              <a:gd name="connsiteY10-4600" fmla="*/ 5232 h 13717085"/>
              <a:gd name="connsiteX11-4601" fmla="*/ 5098894 w 5935980"/>
              <a:gd name="connsiteY11-4602" fmla="*/ 1101 h 13717085"/>
              <a:gd name="connsiteX12-4603" fmla="*/ 5099211 w 5935980"/>
              <a:gd name="connsiteY12-4604" fmla="*/ 1086 h 13717085"/>
              <a:gd name="connsiteX13-4605" fmla="*/ 5099212 w 5935980"/>
              <a:gd name="connsiteY13-4606" fmla="*/ 1086 h 13717085"/>
              <a:gd name="connsiteX14-4607" fmla="*/ 5099211 w 5935980"/>
              <a:gd name="connsiteY14-4608" fmla="*/ 1085 h 13717085"/>
              <a:gd name="connsiteX15-4609" fmla="*/ 5130039 w 5935980"/>
              <a:gd name="connsiteY15-4610" fmla="*/ 1316 h 13717085"/>
              <a:gd name="connsiteX16-4611" fmla="*/ 5153050 w 5935980"/>
              <a:gd name="connsiteY16-4612" fmla="*/ 6514 h 13717085"/>
              <a:gd name="connsiteX17-4613" fmla="*/ 5266101 w 5935980"/>
              <a:gd name="connsiteY17-4614" fmla="*/ 17910 h 13717085"/>
              <a:gd name="connsiteX18-4615" fmla="*/ 5923028 w 5935980"/>
              <a:gd name="connsiteY18-4616" fmla="*/ 744511 h 13717085"/>
              <a:gd name="connsiteX19-4617" fmla="*/ 5926177 w 5935980"/>
              <a:gd name="connsiteY19-4618" fmla="*/ 806873 h 13717085"/>
              <a:gd name="connsiteX20-4619" fmla="*/ 5935980 w 5935980"/>
              <a:gd name="connsiteY20-4620" fmla="*/ 816425 h 13717085"/>
              <a:gd name="connsiteX21-4621" fmla="*/ 5935980 w 5935980"/>
              <a:gd name="connsiteY21-4622" fmla="*/ 12894126 h 13717085"/>
              <a:gd name="connsiteX22-4623" fmla="*/ 5925145 w 5935980"/>
              <a:gd name="connsiteY22-4624" fmla="*/ 12934579 h 13717085"/>
              <a:gd name="connsiteX23-4625" fmla="*/ 5923542 w 5935980"/>
              <a:gd name="connsiteY23-4626" fmla="*/ 12968437 h 13717085"/>
              <a:gd name="connsiteX24-4627" fmla="*/ 5183879 w 5935980"/>
              <a:gd name="connsiteY24-4628" fmla="*/ 13712811 h 13717085"/>
              <a:gd name="connsiteX25-4629" fmla="*/ 5099231 w 5935980"/>
              <a:gd name="connsiteY25-4630" fmla="*/ 13717085 h 13717085"/>
              <a:gd name="connsiteX26-4631" fmla="*/ 5099191 w 5935980"/>
              <a:gd name="connsiteY26-4632" fmla="*/ 13717085 h 13717085"/>
              <a:gd name="connsiteX27-4633" fmla="*/ 0 w 5935980"/>
              <a:gd name="connsiteY27-4634" fmla="*/ 13717085 h 13717085"/>
              <a:gd name="connsiteX28-4635" fmla="*/ 0 w 5935980"/>
              <a:gd name="connsiteY28-4636" fmla="*/ 1085 h 13717085"/>
              <a:gd name="connsiteX0-4637" fmla="*/ 0 w 5935980"/>
              <a:gd name="connsiteY0-4638" fmla="*/ 1085 h 13717085"/>
              <a:gd name="connsiteX1-4639" fmla="*/ 5099211 w 5935980"/>
              <a:gd name="connsiteY1-4640" fmla="*/ 1085 h 13717085"/>
              <a:gd name="connsiteX2-4641" fmla="*/ 5098894 w 5935980"/>
              <a:gd name="connsiteY2-4642" fmla="*/ 1101 h 13717085"/>
              <a:gd name="connsiteX3-4643" fmla="*/ 5019768 w 5935980"/>
              <a:gd name="connsiteY3-4644" fmla="*/ 4847 h 13717085"/>
              <a:gd name="connsiteX4-4645" fmla="*/ 5017075 w 5935980"/>
              <a:gd name="connsiteY4-4646" fmla="*/ 5232 h 13717085"/>
              <a:gd name="connsiteX5-4647" fmla="*/ 5014543 w 5935980"/>
              <a:gd name="connsiteY5-4648" fmla="*/ 5360 h 13717085"/>
              <a:gd name="connsiteX6-4649" fmla="*/ 4990222 w 5935980"/>
              <a:gd name="connsiteY6-4650" fmla="*/ 9072 h 13717085"/>
              <a:gd name="connsiteX7-4651" fmla="*/ 4942451 w 5935980"/>
              <a:gd name="connsiteY7-4652" fmla="*/ 15903 h 13717085"/>
              <a:gd name="connsiteX8-4653" fmla="*/ 4939108 w 5935980"/>
              <a:gd name="connsiteY8-4654" fmla="*/ 16873 h 13717085"/>
              <a:gd name="connsiteX9-4655" fmla="*/ 5017075 w 5935980"/>
              <a:gd name="connsiteY9-4656" fmla="*/ 5232 h 13717085"/>
              <a:gd name="connsiteX10-4657" fmla="*/ 5098894 w 5935980"/>
              <a:gd name="connsiteY10-4658" fmla="*/ 1101 h 13717085"/>
              <a:gd name="connsiteX11-4659" fmla="*/ 5099211 w 5935980"/>
              <a:gd name="connsiteY11-4660" fmla="*/ 1086 h 13717085"/>
              <a:gd name="connsiteX12-4661" fmla="*/ 5099212 w 5935980"/>
              <a:gd name="connsiteY12-4662" fmla="*/ 1086 h 13717085"/>
              <a:gd name="connsiteX13-4663" fmla="*/ 5099211 w 5935980"/>
              <a:gd name="connsiteY13-4664" fmla="*/ 1085 h 13717085"/>
              <a:gd name="connsiteX14-4665" fmla="*/ 5130039 w 5935980"/>
              <a:gd name="connsiteY14-4666" fmla="*/ 1316 h 13717085"/>
              <a:gd name="connsiteX15-4667" fmla="*/ 5153050 w 5935980"/>
              <a:gd name="connsiteY15-4668" fmla="*/ 6514 h 13717085"/>
              <a:gd name="connsiteX16-4669" fmla="*/ 5266101 w 5935980"/>
              <a:gd name="connsiteY16-4670" fmla="*/ 17910 h 13717085"/>
              <a:gd name="connsiteX17-4671" fmla="*/ 5923028 w 5935980"/>
              <a:gd name="connsiteY17-4672" fmla="*/ 744511 h 13717085"/>
              <a:gd name="connsiteX18-4673" fmla="*/ 5926177 w 5935980"/>
              <a:gd name="connsiteY18-4674" fmla="*/ 806873 h 13717085"/>
              <a:gd name="connsiteX19-4675" fmla="*/ 5935980 w 5935980"/>
              <a:gd name="connsiteY19-4676" fmla="*/ 816425 h 13717085"/>
              <a:gd name="connsiteX20-4677" fmla="*/ 5935980 w 5935980"/>
              <a:gd name="connsiteY20-4678" fmla="*/ 12894126 h 13717085"/>
              <a:gd name="connsiteX21-4679" fmla="*/ 5925145 w 5935980"/>
              <a:gd name="connsiteY21-4680" fmla="*/ 12934579 h 13717085"/>
              <a:gd name="connsiteX22-4681" fmla="*/ 5923542 w 5935980"/>
              <a:gd name="connsiteY22-4682" fmla="*/ 12968437 h 13717085"/>
              <a:gd name="connsiteX23-4683" fmla="*/ 5183879 w 5935980"/>
              <a:gd name="connsiteY23-4684" fmla="*/ 13712811 h 13717085"/>
              <a:gd name="connsiteX24-4685" fmla="*/ 5099231 w 5935980"/>
              <a:gd name="connsiteY24-4686" fmla="*/ 13717085 h 13717085"/>
              <a:gd name="connsiteX25-4687" fmla="*/ 5099191 w 5935980"/>
              <a:gd name="connsiteY25-4688" fmla="*/ 13717085 h 13717085"/>
              <a:gd name="connsiteX26-4689" fmla="*/ 0 w 5935980"/>
              <a:gd name="connsiteY26-4690" fmla="*/ 13717085 h 13717085"/>
              <a:gd name="connsiteX27-4691" fmla="*/ 0 w 5935980"/>
              <a:gd name="connsiteY27-4692" fmla="*/ 1085 h 13717085"/>
              <a:gd name="connsiteX0-4693" fmla="*/ 0 w 5935980"/>
              <a:gd name="connsiteY0-4694" fmla="*/ 1085 h 13717085"/>
              <a:gd name="connsiteX1-4695" fmla="*/ 5099211 w 5935980"/>
              <a:gd name="connsiteY1-4696" fmla="*/ 1085 h 13717085"/>
              <a:gd name="connsiteX2-4697" fmla="*/ 5098894 w 5935980"/>
              <a:gd name="connsiteY2-4698" fmla="*/ 1101 h 13717085"/>
              <a:gd name="connsiteX3-4699" fmla="*/ 5019768 w 5935980"/>
              <a:gd name="connsiteY3-4700" fmla="*/ 4847 h 13717085"/>
              <a:gd name="connsiteX4-4701" fmla="*/ 5017075 w 5935980"/>
              <a:gd name="connsiteY4-4702" fmla="*/ 5232 h 13717085"/>
              <a:gd name="connsiteX5-4703" fmla="*/ 5014543 w 5935980"/>
              <a:gd name="connsiteY5-4704" fmla="*/ 5360 h 13717085"/>
              <a:gd name="connsiteX6-4705" fmla="*/ 4990222 w 5935980"/>
              <a:gd name="connsiteY6-4706" fmla="*/ 9072 h 13717085"/>
              <a:gd name="connsiteX7-4707" fmla="*/ 4942451 w 5935980"/>
              <a:gd name="connsiteY7-4708" fmla="*/ 15903 h 13717085"/>
              <a:gd name="connsiteX8-4709" fmla="*/ 5017075 w 5935980"/>
              <a:gd name="connsiteY8-4710" fmla="*/ 5232 h 13717085"/>
              <a:gd name="connsiteX9-4711" fmla="*/ 5098894 w 5935980"/>
              <a:gd name="connsiteY9-4712" fmla="*/ 1101 h 13717085"/>
              <a:gd name="connsiteX10-4713" fmla="*/ 5099211 w 5935980"/>
              <a:gd name="connsiteY10-4714" fmla="*/ 1086 h 13717085"/>
              <a:gd name="connsiteX11-4715" fmla="*/ 5099212 w 5935980"/>
              <a:gd name="connsiteY11-4716" fmla="*/ 1086 h 13717085"/>
              <a:gd name="connsiteX12-4717" fmla="*/ 5099211 w 5935980"/>
              <a:gd name="connsiteY12-4718" fmla="*/ 1085 h 13717085"/>
              <a:gd name="connsiteX13-4719" fmla="*/ 5130039 w 5935980"/>
              <a:gd name="connsiteY13-4720" fmla="*/ 1316 h 13717085"/>
              <a:gd name="connsiteX14-4721" fmla="*/ 5153050 w 5935980"/>
              <a:gd name="connsiteY14-4722" fmla="*/ 6514 h 13717085"/>
              <a:gd name="connsiteX15-4723" fmla="*/ 5266101 w 5935980"/>
              <a:gd name="connsiteY15-4724" fmla="*/ 17910 h 13717085"/>
              <a:gd name="connsiteX16-4725" fmla="*/ 5923028 w 5935980"/>
              <a:gd name="connsiteY16-4726" fmla="*/ 744511 h 13717085"/>
              <a:gd name="connsiteX17-4727" fmla="*/ 5926177 w 5935980"/>
              <a:gd name="connsiteY17-4728" fmla="*/ 806873 h 13717085"/>
              <a:gd name="connsiteX18-4729" fmla="*/ 5935980 w 5935980"/>
              <a:gd name="connsiteY18-4730" fmla="*/ 816425 h 13717085"/>
              <a:gd name="connsiteX19-4731" fmla="*/ 5935980 w 5935980"/>
              <a:gd name="connsiteY19-4732" fmla="*/ 12894126 h 13717085"/>
              <a:gd name="connsiteX20-4733" fmla="*/ 5925145 w 5935980"/>
              <a:gd name="connsiteY20-4734" fmla="*/ 12934579 h 13717085"/>
              <a:gd name="connsiteX21-4735" fmla="*/ 5923542 w 5935980"/>
              <a:gd name="connsiteY21-4736" fmla="*/ 12968437 h 13717085"/>
              <a:gd name="connsiteX22-4737" fmla="*/ 5183879 w 5935980"/>
              <a:gd name="connsiteY22-4738" fmla="*/ 13712811 h 13717085"/>
              <a:gd name="connsiteX23-4739" fmla="*/ 5099231 w 5935980"/>
              <a:gd name="connsiteY23-4740" fmla="*/ 13717085 h 13717085"/>
              <a:gd name="connsiteX24-4741" fmla="*/ 5099191 w 5935980"/>
              <a:gd name="connsiteY24-4742" fmla="*/ 13717085 h 13717085"/>
              <a:gd name="connsiteX25-4743" fmla="*/ 0 w 5935980"/>
              <a:gd name="connsiteY25-4744" fmla="*/ 13717085 h 13717085"/>
              <a:gd name="connsiteX26-4745" fmla="*/ 0 w 5935980"/>
              <a:gd name="connsiteY26-4746" fmla="*/ 1085 h 13717085"/>
              <a:gd name="connsiteX0-4747" fmla="*/ 0 w 5935980"/>
              <a:gd name="connsiteY0-4748" fmla="*/ 1085 h 13717085"/>
              <a:gd name="connsiteX1-4749" fmla="*/ 5099211 w 5935980"/>
              <a:gd name="connsiteY1-4750" fmla="*/ 1085 h 13717085"/>
              <a:gd name="connsiteX2-4751" fmla="*/ 5098894 w 5935980"/>
              <a:gd name="connsiteY2-4752" fmla="*/ 1101 h 13717085"/>
              <a:gd name="connsiteX3-4753" fmla="*/ 5019768 w 5935980"/>
              <a:gd name="connsiteY3-4754" fmla="*/ 4847 h 13717085"/>
              <a:gd name="connsiteX4-4755" fmla="*/ 5017075 w 5935980"/>
              <a:gd name="connsiteY4-4756" fmla="*/ 5232 h 13717085"/>
              <a:gd name="connsiteX5-4757" fmla="*/ 5014543 w 5935980"/>
              <a:gd name="connsiteY5-4758" fmla="*/ 5360 h 13717085"/>
              <a:gd name="connsiteX6-4759" fmla="*/ 4990222 w 5935980"/>
              <a:gd name="connsiteY6-4760" fmla="*/ 9072 h 13717085"/>
              <a:gd name="connsiteX7-4761" fmla="*/ 5017075 w 5935980"/>
              <a:gd name="connsiteY7-4762" fmla="*/ 5232 h 13717085"/>
              <a:gd name="connsiteX8-4763" fmla="*/ 5098894 w 5935980"/>
              <a:gd name="connsiteY8-4764" fmla="*/ 1101 h 13717085"/>
              <a:gd name="connsiteX9-4765" fmla="*/ 5099211 w 5935980"/>
              <a:gd name="connsiteY9-4766" fmla="*/ 1086 h 13717085"/>
              <a:gd name="connsiteX10-4767" fmla="*/ 5099212 w 5935980"/>
              <a:gd name="connsiteY10-4768" fmla="*/ 1086 h 13717085"/>
              <a:gd name="connsiteX11-4769" fmla="*/ 5099211 w 5935980"/>
              <a:gd name="connsiteY11-4770" fmla="*/ 1085 h 13717085"/>
              <a:gd name="connsiteX12-4771" fmla="*/ 5130039 w 5935980"/>
              <a:gd name="connsiteY12-4772" fmla="*/ 1316 h 13717085"/>
              <a:gd name="connsiteX13-4773" fmla="*/ 5153050 w 5935980"/>
              <a:gd name="connsiteY13-4774" fmla="*/ 6514 h 13717085"/>
              <a:gd name="connsiteX14-4775" fmla="*/ 5266101 w 5935980"/>
              <a:gd name="connsiteY14-4776" fmla="*/ 17910 h 13717085"/>
              <a:gd name="connsiteX15-4777" fmla="*/ 5923028 w 5935980"/>
              <a:gd name="connsiteY15-4778" fmla="*/ 744511 h 13717085"/>
              <a:gd name="connsiteX16-4779" fmla="*/ 5926177 w 5935980"/>
              <a:gd name="connsiteY16-4780" fmla="*/ 806873 h 13717085"/>
              <a:gd name="connsiteX17-4781" fmla="*/ 5935980 w 5935980"/>
              <a:gd name="connsiteY17-4782" fmla="*/ 816425 h 13717085"/>
              <a:gd name="connsiteX18-4783" fmla="*/ 5935980 w 5935980"/>
              <a:gd name="connsiteY18-4784" fmla="*/ 12894126 h 13717085"/>
              <a:gd name="connsiteX19-4785" fmla="*/ 5925145 w 5935980"/>
              <a:gd name="connsiteY19-4786" fmla="*/ 12934579 h 13717085"/>
              <a:gd name="connsiteX20-4787" fmla="*/ 5923542 w 5935980"/>
              <a:gd name="connsiteY20-4788" fmla="*/ 12968437 h 13717085"/>
              <a:gd name="connsiteX21-4789" fmla="*/ 5183879 w 5935980"/>
              <a:gd name="connsiteY21-4790" fmla="*/ 13712811 h 13717085"/>
              <a:gd name="connsiteX22-4791" fmla="*/ 5099231 w 5935980"/>
              <a:gd name="connsiteY22-4792" fmla="*/ 13717085 h 13717085"/>
              <a:gd name="connsiteX23-4793" fmla="*/ 5099191 w 5935980"/>
              <a:gd name="connsiteY23-4794" fmla="*/ 13717085 h 13717085"/>
              <a:gd name="connsiteX24-4795" fmla="*/ 0 w 5935980"/>
              <a:gd name="connsiteY24-4796" fmla="*/ 13717085 h 13717085"/>
              <a:gd name="connsiteX25-4797" fmla="*/ 0 w 5935980"/>
              <a:gd name="connsiteY25-4798" fmla="*/ 1085 h 1371708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</a:cxnLst>
            <a:rect l="l" t="t" r="r" b="b"/>
            <a:pathLst>
              <a:path w="5935980" h="13717085">
                <a:moveTo>
                  <a:pt x="0" y="1085"/>
                </a:moveTo>
                <a:lnTo>
                  <a:pt x="5099211" y="1085"/>
                </a:lnTo>
                <a:lnTo>
                  <a:pt x="5098894" y="1101"/>
                </a:lnTo>
                <a:lnTo>
                  <a:pt x="5019768" y="4847"/>
                </a:lnTo>
                <a:lnTo>
                  <a:pt x="5017075" y="5232"/>
                </a:lnTo>
                <a:lnTo>
                  <a:pt x="5014543" y="5360"/>
                </a:lnTo>
                <a:lnTo>
                  <a:pt x="4990222" y="9072"/>
                </a:lnTo>
                <a:lnTo>
                  <a:pt x="5017075" y="5232"/>
                </a:lnTo>
                <a:lnTo>
                  <a:pt x="5098894" y="1101"/>
                </a:lnTo>
                <a:lnTo>
                  <a:pt x="5099211" y="1086"/>
                </a:lnTo>
                <a:lnTo>
                  <a:pt x="5099212" y="1086"/>
                </a:lnTo>
                <a:lnTo>
                  <a:pt x="5099211" y="1085"/>
                </a:lnTo>
                <a:cubicBezTo>
                  <a:pt x="5107376" y="-449"/>
                  <a:pt x="5117755" y="-343"/>
                  <a:pt x="5130039" y="1316"/>
                </a:cubicBezTo>
                <a:lnTo>
                  <a:pt x="5153050" y="6514"/>
                </a:lnTo>
                <a:lnTo>
                  <a:pt x="5266101" y="17910"/>
                </a:lnTo>
                <a:cubicBezTo>
                  <a:pt x="5616495" y="89611"/>
                  <a:pt x="5886276" y="382616"/>
                  <a:pt x="5923028" y="744511"/>
                </a:cubicBezTo>
                <a:lnTo>
                  <a:pt x="5926177" y="806873"/>
                </a:lnTo>
                <a:lnTo>
                  <a:pt x="5935980" y="816425"/>
                </a:lnTo>
                <a:lnTo>
                  <a:pt x="5935980" y="12894126"/>
                </a:lnTo>
                <a:lnTo>
                  <a:pt x="5925145" y="12934579"/>
                </a:lnTo>
                <a:cubicBezTo>
                  <a:pt x="5924611" y="12945865"/>
                  <a:pt x="5924076" y="12957151"/>
                  <a:pt x="5923542" y="12968437"/>
                </a:cubicBezTo>
                <a:cubicBezTo>
                  <a:pt x="5886213" y="13360623"/>
                  <a:pt x="5575352" y="13673054"/>
                  <a:pt x="5183879" y="13712811"/>
                </a:cubicBezTo>
                <a:lnTo>
                  <a:pt x="5099231" y="13717085"/>
                </a:lnTo>
                <a:lnTo>
                  <a:pt x="5099191" y="13717085"/>
                </a:lnTo>
                <a:lnTo>
                  <a:pt x="0" y="13717085"/>
                </a:lnTo>
                <a:lnTo>
                  <a:pt x="0" y="1085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>
            <a:outerShdw blurRad="381000" dist="88900" dir="2700000" sx="102000" sy="102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19050" tIns="19050" rIns="19050" bIns="19050" numCol="1" spcCol="0" rtlCol="0" fromWordArt="0" anchor="ctr" anchorCtr="0" forceAA="0" compatLnSpc="1">
            <a:noAutofit/>
          </a:bodyPr>
          <a:lstStyle/>
          <a:p>
            <a:pPr defTabSz="41275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000" dirty="0">
              <a:solidFill>
                <a:srgbClr val="74808C"/>
              </a:solidFill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pic>
        <p:nvPicPr>
          <p:cNvPr id="14" name="Picture 2" descr="C:\Users\Ольга\Downloads\Лого_CMY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411" y="301284"/>
            <a:ext cx="2629989" cy="1207679"/>
          </a:xfrm>
          <a:prstGeom prst="rect">
            <a:avLst/>
          </a:prstGeom>
          <a:noFill/>
        </p:spPr>
      </p:pic>
      <p:pic>
        <p:nvPicPr>
          <p:cNvPr id="15" name="Picture 3" descr="C:\Users\admin\Downloads\logotip_zeleny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" y="2045030"/>
            <a:ext cx="2967990" cy="100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33" y="5046147"/>
            <a:ext cx="1585519" cy="813445"/>
          </a:xfrm>
          <a:prstGeom prst="rect">
            <a:avLst/>
          </a:prstGeom>
        </p:spPr>
      </p:pic>
      <p:pic>
        <p:nvPicPr>
          <p:cNvPr id="18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6486" y="3345238"/>
            <a:ext cx="1255011" cy="117517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34224"/>
            <a:ext cx="9144000" cy="1655762"/>
          </a:xfrm>
        </p:spPr>
        <p:txBody>
          <a:bodyPr>
            <a:normAutofit fontScale="90000"/>
          </a:bodyPr>
          <a:lstStyle/>
          <a:p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6">
                    <a:lumMod val="50000"/>
                  </a:schemeClr>
                </a:solidFill>
              </a:rPr>
              <a:t>Количественные результаты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41196" y="1427189"/>
            <a:ext cx="8226803" cy="4445106"/>
          </a:xfrm>
        </p:spPr>
        <p:txBody>
          <a:bodyPr>
            <a:normAutofit fontScale="92500" lnSpcReduction="20000"/>
          </a:bodyPr>
          <a:lstStyle/>
          <a:p>
            <a:pPr algn="l">
              <a:buClr>
                <a:schemeClr val="accent1">
                  <a:lumMod val="75000"/>
                </a:schemeClr>
              </a:buClr>
            </a:pPr>
            <a:r>
              <a:rPr lang="ru-RU" sz="3000" dirty="0">
                <a:solidFill>
                  <a:srgbClr val="101820"/>
                </a:solidFill>
              </a:rPr>
              <a:t>33 семьи приняли участие в работе клуба</a:t>
            </a:r>
            <a:endParaRPr lang="ru-RU" sz="3000" dirty="0">
              <a:solidFill>
                <a:srgbClr val="101820"/>
              </a:solidFill>
            </a:endParaRPr>
          </a:p>
          <a:p>
            <a:pPr algn="l">
              <a:buClr>
                <a:schemeClr val="accent1">
                  <a:lumMod val="75000"/>
                </a:schemeClr>
              </a:buClr>
            </a:pPr>
            <a:endParaRPr lang="ru-RU" sz="3000" dirty="0">
              <a:solidFill>
                <a:srgbClr val="101820"/>
              </a:solidFill>
            </a:endParaRPr>
          </a:p>
          <a:p>
            <a:pPr algn="l">
              <a:buClr>
                <a:schemeClr val="accent1">
                  <a:lumMod val="75000"/>
                </a:schemeClr>
              </a:buClr>
            </a:pPr>
            <a:r>
              <a:rPr lang="ru-RU" sz="3000" dirty="0">
                <a:solidFill>
                  <a:srgbClr val="101820"/>
                </a:solidFill>
              </a:rPr>
              <a:t>13 представителей местного сообщества привлечены   к  проведению мероприятий</a:t>
            </a:r>
            <a:endParaRPr lang="ru-RU" sz="3000" dirty="0">
              <a:solidFill>
                <a:srgbClr val="101820"/>
              </a:solidFill>
            </a:endParaRPr>
          </a:p>
          <a:p>
            <a:pPr algn="l">
              <a:buClr>
                <a:schemeClr val="accent1">
                  <a:lumMod val="75000"/>
                </a:schemeClr>
              </a:buClr>
            </a:pPr>
            <a:endParaRPr lang="ru-RU" sz="3000" dirty="0">
              <a:solidFill>
                <a:schemeClr val="bg2">
                  <a:lumMod val="10000"/>
                </a:schemeClr>
              </a:solidFill>
            </a:endParaRPr>
          </a:p>
          <a:p>
            <a:pPr algn="l">
              <a:buClr>
                <a:schemeClr val="accent1">
                  <a:lumMod val="75000"/>
                </a:schemeClr>
              </a:buClr>
            </a:pPr>
            <a:r>
              <a:rPr lang="ru-RU" sz="3000" dirty="0">
                <a:solidFill>
                  <a:schemeClr val="bg2">
                    <a:lumMod val="10000"/>
                  </a:schemeClr>
                </a:solidFill>
              </a:rPr>
              <a:t>Число семей, преодолевших кризисную ситуацию – 23       </a:t>
            </a:r>
            <a:endParaRPr lang="ru-RU" sz="3000" dirty="0">
              <a:solidFill>
                <a:schemeClr val="bg2">
                  <a:lumMod val="10000"/>
                </a:schemeClr>
              </a:solidFill>
            </a:endParaRPr>
          </a:p>
          <a:p>
            <a:pPr algn="l">
              <a:buClr>
                <a:schemeClr val="accent1">
                  <a:lumMod val="75000"/>
                </a:schemeClr>
              </a:buClr>
            </a:pPr>
            <a:endParaRPr lang="ru-RU" sz="3000" dirty="0">
              <a:solidFill>
                <a:schemeClr val="bg2">
                  <a:lumMod val="10000"/>
                </a:schemeClr>
              </a:solidFill>
            </a:endParaRPr>
          </a:p>
          <a:p>
            <a:pPr algn="l">
              <a:buClr>
                <a:schemeClr val="accent1">
                  <a:lumMod val="75000"/>
                </a:schemeClr>
              </a:buClr>
            </a:pPr>
            <a:r>
              <a:rPr lang="ru-RU" sz="3000" dirty="0">
                <a:solidFill>
                  <a:schemeClr val="bg2">
                    <a:lumMod val="10000"/>
                  </a:schemeClr>
                </a:solidFill>
              </a:rPr>
              <a:t>Количество родителей повысивших родительские компетенции – 23</a:t>
            </a:r>
            <a:endParaRPr lang="ru-RU" sz="3000" dirty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r>
              <a:rPr lang="ru-RU" dirty="0"/>
              <a:t>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2191" y="29362"/>
            <a:ext cx="922789" cy="906011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1" y="134224"/>
            <a:ext cx="755010" cy="645952"/>
          </a:xfrm>
          <a:prstGeom prst="rect">
            <a:avLst/>
          </a:prstGeom>
        </p:spPr>
      </p:pic>
      <p:sp>
        <p:nvSpPr>
          <p:cNvPr id="8" name="Стрелка: вправо 7"/>
          <p:cNvSpPr/>
          <p:nvPr/>
        </p:nvSpPr>
        <p:spPr>
          <a:xfrm>
            <a:off x="1660195" y="1556660"/>
            <a:ext cx="519343" cy="29361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/>
          <p:cNvSpPr/>
          <p:nvPr/>
        </p:nvSpPr>
        <p:spPr>
          <a:xfrm>
            <a:off x="1660194" y="2324013"/>
            <a:ext cx="519343" cy="29361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/>
          <p:cNvSpPr/>
          <p:nvPr/>
        </p:nvSpPr>
        <p:spPr>
          <a:xfrm>
            <a:off x="1660194" y="3505560"/>
            <a:ext cx="519343" cy="29361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/>
          <p:cNvSpPr/>
          <p:nvPr/>
        </p:nvSpPr>
        <p:spPr>
          <a:xfrm>
            <a:off x="1660194" y="4540299"/>
            <a:ext cx="519343" cy="29361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49" y="365125"/>
            <a:ext cx="11405250" cy="90161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         </a:t>
            </a:r>
            <a:r>
              <a:rPr lang="ru-RU" b="1" dirty="0">
                <a:solidFill>
                  <a:srgbClr val="00B050"/>
                </a:solidFill>
              </a:rPr>
              <a:t>     </a:t>
            </a:r>
            <a:r>
              <a:rPr lang="ru-RU" sz="4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br>
              <a:rPr lang="ru-RU" sz="4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Мамина Радость</a:t>
            </a:r>
            <a:endParaRPr lang="ru-RU" sz="4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98" y="1192757"/>
            <a:ext cx="3242208" cy="241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447" y="1493241"/>
            <a:ext cx="3155195" cy="43862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344" y="3609669"/>
            <a:ext cx="3620660" cy="2433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328" y="283919"/>
            <a:ext cx="3307222" cy="2416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44" y="3754494"/>
            <a:ext cx="2538101" cy="2718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555" y="-128"/>
            <a:ext cx="1151978" cy="1006679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99" y="52763"/>
            <a:ext cx="838199" cy="8137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73039"/>
            <a:ext cx="9144000" cy="906961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46914" y="173040"/>
            <a:ext cx="8422546" cy="531636"/>
          </a:xfrm>
        </p:spPr>
        <p:txBody>
          <a:bodyPr/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содействия замещающих семей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0"/>
            <a:ext cx="1080000" cy="108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000" y="0"/>
            <a:ext cx="1440000" cy="1440000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9" name="Схема 8"/>
          <p:cNvGraphicFramePr/>
          <p:nvPr/>
        </p:nvGraphicFramePr>
        <p:xfrm>
          <a:off x="1177858" y="582368"/>
          <a:ext cx="9338377" cy="6072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>
            <a:off x="5730922" y="2835741"/>
            <a:ext cx="0" cy="4762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6760986" y="1744824"/>
            <a:ext cx="1277620" cy="1397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424930" y="5042328"/>
            <a:ext cx="1632585" cy="8026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3326334" y="5082656"/>
            <a:ext cx="1482090" cy="7994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" y="2604770"/>
            <a:ext cx="3175000" cy="214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160" y="2605405"/>
            <a:ext cx="3350260" cy="2275205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>
            <a:off x="3463086" y="1758794"/>
            <a:ext cx="122872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000" y="0"/>
            <a:ext cx="1440000" cy="1440000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0"/>
            <a:ext cx="1080000" cy="108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9351" y="249003"/>
            <a:ext cx="823425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Встречи рабочей группы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по организации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межведомственного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взаимодействия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260" y="540000"/>
            <a:ext cx="4733257" cy="347832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43" y="2592199"/>
            <a:ext cx="4866433" cy="376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76" y="5440971"/>
            <a:ext cx="2147583" cy="11863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000" y="0"/>
            <a:ext cx="1440000" cy="1440000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0"/>
            <a:ext cx="1080000" cy="1080000"/>
          </a:xfrm>
          <a:prstGeom prst="rect">
            <a:avLst/>
          </a:prstGeom>
        </p:spPr>
      </p:pic>
      <p:sp>
        <p:nvSpPr>
          <p:cNvPr id="4" name="Заголовок 1"/>
          <p:cNvSpPr txBox="1"/>
          <p:nvPr/>
        </p:nvSpPr>
        <p:spPr>
          <a:xfrm>
            <a:off x="322770" y="902589"/>
            <a:ext cx="10258143" cy="108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>
                <a:solidFill>
                  <a:schemeClr val="accent6">
                    <a:lumMod val="50000"/>
                  </a:schemeClr>
                </a:solidFill>
              </a:rPr>
              <a:t>       Результаты работы Семейного МФЦ за 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4000" dirty="0">
                <a:solidFill>
                  <a:schemeClr val="accent6">
                    <a:lumMod val="50000"/>
                  </a:schemeClr>
                </a:solidFill>
              </a:rPr>
              <a:t>2025 год: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Объект 2"/>
          <p:cNvSpPr txBox="1"/>
          <p:nvPr/>
        </p:nvSpPr>
        <p:spPr>
          <a:xfrm>
            <a:off x="1121522" y="2472764"/>
            <a:ext cx="8915400" cy="2827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287 обращений;</a:t>
            </a:r>
            <a:endParaRPr lang="ru-RU" sz="26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44 юридических консультаций;</a:t>
            </a:r>
            <a:endParaRPr lang="ru-RU" sz="26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23 консультаций психолога;</a:t>
            </a:r>
            <a:endParaRPr lang="ru-RU" sz="26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13 консультаций в рамках работы выездного  </a:t>
            </a:r>
            <a:endParaRPr lang="ru-RU" sz="26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консультационного пункта в сельских поселениях;</a:t>
            </a:r>
            <a:endParaRPr lang="ru-RU" sz="26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</a:rPr>
              <a:t> проведено более 100 мероприятий.</a:t>
            </a:r>
            <a:endParaRPr lang="ru-RU" sz="2600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509" y="1608217"/>
            <a:ext cx="1994807" cy="2659742"/>
          </a:xfrm>
          <a:prstGeom prst="rect">
            <a:avLst/>
          </a:prstGeom>
        </p:spPr>
      </p:pic>
      <p:sp>
        <p:nvSpPr>
          <p:cNvPr id="7" name="Управляющая кнопка: &quot;Вперед&quot; или &quot;Следующий&quot; 6">
            <a:hlinkClick r:id="" action="ppaction://hlinkshowjump?jump=nextslide" highlightClick="1"/>
          </p:cNvPr>
          <p:cNvSpPr/>
          <p:nvPr/>
        </p:nvSpPr>
        <p:spPr>
          <a:xfrm>
            <a:off x="709011" y="2585751"/>
            <a:ext cx="436228" cy="23489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&quot;Вперед&quot; или &quot;Следующий&quot; 7">
            <a:hlinkClick r:id="" action="ppaction://hlinkshowjump?jump=nextslide" highlightClick="1"/>
          </p:cNvPr>
          <p:cNvSpPr/>
          <p:nvPr/>
        </p:nvSpPr>
        <p:spPr>
          <a:xfrm>
            <a:off x="732728" y="3075652"/>
            <a:ext cx="436228" cy="23489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&quot;Вперед&quot; или &quot;Следующий&quot; 8">
            <a:hlinkClick r:id="" action="ppaction://hlinkshowjump?jump=nextslide" highlightClick="1"/>
          </p:cNvPr>
          <p:cNvSpPr/>
          <p:nvPr/>
        </p:nvSpPr>
        <p:spPr>
          <a:xfrm>
            <a:off x="732728" y="3583153"/>
            <a:ext cx="436228" cy="23489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&quot;Вперед&quot; или &quot;Следующий&quot; 9">
            <a:hlinkClick r:id="" action="ppaction://hlinkshowjump?jump=nextslide" highlightClick="1"/>
          </p:cNvPr>
          <p:cNvSpPr/>
          <p:nvPr/>
        </p:nvSpPr>
        <p:spPr>
          <a:xfrm>
            <a:off x="732728" y="4090654"/>
            <a:ext cx="436228" cy="23489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&quot;Вперед&quot; или &quot;Следующий&quot; 10">
            <a:hlinkClick r:id="" action="ppaction://hlinkshowjump?jump=nextslide" highlightClick="1"/>
          </p:cNvPr>
          <p:cNvSpPr/>
          <p:nvPr/>
        </p:nvSpPr>
        <p:spPr>
          <a:xfrm>
            <a:off x="731575" y="4954585"/>
            <a:ext cx="436228" cy="23489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08" y="1848354"/>
            <a:ext cx="1233612" cy="808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782" y="132815"/>
            <a:ext cx="7220435" cy="402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41" y="132815"/>
            <a:ext cx="1324947" cy="1324947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1" t="31121" r="68074" b="22942"/>
          <a:stretch>
            <a:fillRect/>
          </a:stretch>
        </p:blipFill>
        <p:spPr bwMode="auto">
          <a:xfrm>
            <a:off x="409212" y="5133240"/>
            <a:ext cx="1029576" cy="104311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 bwMode="auto">
          <a:xfrm>
            <a:off x="1870870" y="3906123"/>
            <a:ext cx="4225129" cy="815608"/>
          </a:xfrm>
          <a:prstGeom prst="rect">
            <a:avLst/>
          </a:prstGeom>
          <a:noFill/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  <p:txBody>
          <a:bodyPr vert="horz" wrap="square" lIns="38100" tIns="38100" rIns="38100" bIns="38100" numCol="1" rtlCol="0" anchor="ctr" anchorCtr="0" compatLnSpc="1">
            <a:spAutoFit/>
          </a:bodyPr>
          <a:lstStyle/>
          <a:p>
            <a:pPr algn="ctr" defTabSz="82550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Poppins" charset="0"/>
                <a:ea typeface="Poppins" charset="0"/>
                <a:cs typeface="Poppins" charset="0"/>
                <a:sym typeface="Poppins" charset="0"/>
              </a:rPr>
              <a:t>Семейный МФЦ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Poppins" charset="0"/>
              <a:ea typeface="Poppins" charset="0"/>
              <a:cs typeface="Poppins" charset="0"/>
              <a:sym typeface="Poppins" charset="0"/>
            </a:endParaRPr>
          </a:p>
          <a:p>
            <a:pPr algn="ctr" defTabSz="82550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Poppins" charset="0"/>
                <a:ea typeface="Poppins" charset="0"/>
                <a:cs typeface="Poppins" charset="0"/>
                <a:sym typeface="Poppins" charset="0"/>
              </a:rPr>
              <a:t>г. Сланцы, ул. Кирова, д. 7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Poppins" charset="0"/>
              <a:ea typeface="Poppins" charset="0"/>
              <a:cs typeface="Poppins" charset="0"/>
              <a:sym typeface="Poppins" charset="0"/>
            </a:endParaRPr>
          </a:p>
          <a:p>
            <a:pPr algn="ctr" defTabSz="82550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Poppins" charset="0"/>
                <a:ea typeface="Poppins" charset="0"/>
                <a:cs typeface="Poppins" charset="0"/>
                <a:sym typeface="Poppins" charset="0"/>
              </a:rPr>
              <a:t>8-921-181-50-95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7324530" y="4198790"/>
            <a:ext cx="408680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ЛОГБУ «Сланцевский СРЦН «Мечта», </a:t>
            </a:r>
            <a:endParaRPr lang="ru-RU" sz="1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г. Сланцы ул. Декабристов, дом 5</a:t>
            </a:r>
            <a:endParaRPr lang="ru-RU" sz="14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Тел.: 8 (813</a:t>
            </a:r>
            <a:r>
              <a:rPr lang="en-US" sz="1400" b="1" dirty="0">
                <a:solidFill>
                  <a:srgbClr val="002060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74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) </a:t>
            </a:r>
            <a:r>
              <a:rPr lang="en-US" sz="1400" b="1" dirty="0">
                <a:solidFill>
                  <a:srgbClr val="002060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2-20-50</a:t>
            </a:r>
            <a:endParaRPr lang="ru-RU" sz="1400" b="1" dirty="0">
              <a:solidFill>
                <a:srgbClr val="002060"/>
              </a:solidFill>
              <a:effectLst>
                <a:outerShdw blurRad="38100" dist="19050" dir="2700000" algn="tl">
                  <a:srgbClr val="000000">
                    <a:alpha val="40000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e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-</a:t>
            </a:r>
            <a:r>
              <a:rPr lang="en-US" sz="1400" b="1" dirty="0">
                <a:solidFill>
                  <a:srgbClr val="002060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mail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r>
              <a:rPr lang="ru-RU" sz="1400" dirty="0">
                <a:solidFill>
                  <a:srgbClr val="0033CC"/>
                </a:solidFill>
                <a:latin typeface="Arial Black" panose="020B0A04020102020204" pitchFamily="34" charset="0"/>
              </a:rPr>
              <a:t> </a:t>
            </a:r>
            <a:r>
              <a:rPr lang="en-US" sz="1400" u="sng" dirty="0" err="1">
                <a:solidFill>
                  <a:srgbClr val="0033CC"/>
                </a:solidFill>
                <a:latin typeface="Arial Black" panose="020B0A04020102020204" pitchFamily="34" charset="0"/>
                <a:hlinkClick r:id="rId5"/>
              </a:rPr>
              <a:t>detimechta</a:t>
            </a:r>
            <a:r>
              <a:rPr lang="ru-RU" sz="1400" u="sng" dirty="0">
                <a:solidFill>
                  <a:srgbClr val="0033CC"/>
                </a:solidFill>
                <a:latin typeface="Arial Black" panose="020B0A04020102020204" pitchFamily="34" charset="0"/>
                <a:hlinkClick r:id="rId5"/>
              </a:rPr>
              <a:t>@</a:t>
            </a:r>
            <a:r>
              <a:rPr lang="en-US" sz="1400" u="sng" dirty="0">
                <a:solidFill>
                  <a:srgbClr val="0033CC"/>
                </a:solidFill>
                <a:latin typeface="Arial Black" panose="020B0A04020102020204" pitchFamily="34" charset="0"/>
                <a:hlinkClick r:id="rId5"/>
              </a:rPr>
              <a:t>mail</a:t>
            </a:r>
            <a:r>
              <a:rPr lang="ru-RU" sz="1400" u="sng" dirty="0">
                <a:solidFill>
                  <a:srgbClr val="0033CC"/>
                </a:solidFill>
                <a:latin typeface="Arial Black" panose="020B0A04020102020204" pitchFamily="34" charset="0"/>
                <a:hlinkClick r:id="rId5"/>
              </a:rPr>
              <a:t>.</a:t>
            </a:r>
            <a:r>
              <a:rPr lang="ru-RU" sz="1400" u="sng" dirty="0" err="1">
                <a:solidFill>
                  <a:srgbClr val="0033CC"/>
                </a:solidFill>
                <a:latin typeface="Arial Black" panose="020B0A04020102020204" pitchFamily="34" charset="0"/>
                <a:hlinkClick r:id="rId5"/>
              </a:rPr>
              <a:t>ru</a:t>
            </a:r>
            <a:endParaRPr lang="ru-RU" sz="1400" u="sng" dirty="0">
              <a:solidFill>
                <a:srgbClr val="0033CC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1400" u="sng" dirty="0">
                <a:solidFill>
                  <a:srgbClr val="0033CC"/>
                </a:solidFill>
                <a:latin typeface="Arial Black" panose="020B0A04020102020204" pitchFamily="34" charset="0"/>
              </a:rPr>
              <a:t>smfc.slantsy@mail.ru</a:t>
            </a:r>
            <a:r>
              <a:rPr lang="ru-RU" sz="1400" u="sng" dirty="0">
                <a:solidFill>
                  <a:srgbClr val="0033CC"/>
                </a:solidFill>
                <a:latin typeface="Arial Black" panose="020B0A04020102020204" pitchFamily="34" charset="0"/>
              </a:rPr>
              <a:t> </a:t>
            </a:r>
            <a:endParaRPr lang="en-US" sz="1400" u="sng" dirty="0">
              <a:solidFill>
                <a:srgbClr val="0033CC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Сайт:</a:t>
            </a:r>
            <a:r>
              <a:rPr lang="ru-RU" sz="1400" b="1" dirty="0">
                <a:solidFill>
                  <a:srgbClr val="0070C0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1400" b="1" u="sng" dirty="0">
                <a:solidFill>
                  <a:srgbClr val="0033CC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https://csomechta.47social.ru</a:t>
            </a:r>
            <a:endParaRPr lang="ru-RU" sz="1400" b="1" u="sng" dirty="0">
              <a:solidFill>
                <a:srgbClr val="0033CC"/>
              </a:solidFill>
              <a:effectLst>
                <a:outerShdw blurRad="38100" dist="19050" dir="2700000" algn="tl">
                  <a:srgbClr val="000000">
                    <a:alpha val="40000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US" sz="1400" b="1" u="sng" dirty="0">
                <a:solidFill>
                  <a:srgbClr val="0033CC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  <a:hlinkClick r:id="rId6"/>
              </a:rPr>
              <a:t>   </a:t>
            </a:r>
            <a:r>
              <a:rPr lang="ru-RU" sz="1400" b="1" u="sng" dirty="0">
                <a:solidFill>
                  <a:srgbClr val="0033CC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  <a:hlinkClick r:id="rId6"/>
              </a:rPr>
              <a:t>https://vk.com/slantsy_mechta</a:t>
            </a:r>
            <a:r>
              <a:rPr lang="en-US" sz="1400" b="1" u="sng" dirty="0">
                <a:solidFill>
                  <a:srgbClr val="0033CC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  <a:hlinkClick r:id="rId6"/>
              </a:rPr>
              <a:t>___</a:t>
            </a:r>
            <a:endParaRPr lang="ru-RU" sz="1400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pic>
        <p:nvPicPr>
          <p:cNvPr id="13" name="Picture 2" descr="C:\Users\admin\Desktop\КК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7" t="14631" r="18280" b="21370"/>
          <a:stretch>
            <a:fillRect/>
          </a:stretch>
        </p:blipFill>
        <p:spPr bwMode="auto">
          <a:xfrm>
            <a:off x="3281638" y="4752182"/>
            <a:ext cx="1394083" cy="137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Ольга\Downloads\Лого_CMYK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640513" y="135722"/>
            <a:ext cx="3431226" cy="1440000"/>
          </a:xfrm>
          <a:prstGeom prst="rect">
            <a:avLst/>
          </a:prstGeom>
          <a:noFill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772" y="2764848"/>
            <a:ext cx="1585519" cy="813445"/>
          </a:xfrm>
          <a:prstGeom prst="rect">
            <a:avLst/>
          </a:prstGeom>
        </p:spPr>
      </p:pic>
      <p:pic>
        <p:nvPicPr>
          <p:cNvPr id="16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0456" y="3318536"/>
            <a:ext cx="1255011" cy="117517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01336"/>
            <a:ext cx="8232396" cy="1795244"/>
          </a:xfrm>
        </p:spPr>
        <p:txBody>
          <a:bodyPr>
            <a:normAutofit fontScale="90000"/>
          </a:bodyPr>
          <a:lstStyle/>
          <a:p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Документация</a:t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300294"/>
            <a:ext cx="9144000" cy="3957506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endParaRPr lang="ru-RU" sz="24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endParaRPr lang="ru-RU" sz="24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endParaRPr lang="ru-RU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endParaRPr lang="ru-RU" sz="24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endParaRPr lang="ru-RU" sz="24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endParaRPr lang="ru-RU" sz="24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endParaRPr lang="ru-RU" sz="24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endParaRPr lang="ru-RU" sz="24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endParaRPr lang="ru-RU" dirty="0"/>
          </a:p>
        </p:txBody>
      </p:sp>
      <p:sp>
        <p:nvSpPr>
          <p:cNvPr id="4" name="Прямоугольник: скругленные углы 3"/>
          <p:cNvSpPr/>
          <p:nvPr/>
        </p:nvSpPr>
        <p:spPr>
          <a:xfrm>
            <a:off x="3621307" y="2777397"/>
            <a:ext cx="6920917" cy="81797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800" dirty="0">
                <a:solidFill>
                  <a:srgbClr val="101820"/>
                </a:solidFill>
                <a:latin typeface="Verdana" panose="020B0604030504040204" pitchFamily="34" charset="0"/>
              </a:rPr>
              <a:t>Карта первичной/повторной консультации специалиста</a:t>
            </a:r>
            <a:endParaRPr lang="ru-RU" sz="18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endParaRPr lang="ru-RU" sz="1800" dirty="0">
              <a:solidFill>
                <a:srgbClr val="101820"/>
              </a:solidFill>
              <a:latin typeface="Verdana" panose="020B0604030504040204" pitchFamily="34" charset="0"/>
            </a:endParaRPr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3076663" y="1537194"/>
            <a:ext cx="6920917" cy="81797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800" dirty="0">
                <a:solidFill>
                  <a:srgbClr val="101820"/>
                </a:solidFill>
                <a:latin typeface="Verdana" panose="020B0604030504040204" pitchFamily="34" charset="0"/>
              </a:rPr>
              <a:t>Журнал первичного приема семей с детьми</a:t>
            </a:r>
            <a:endParaRPr lang="ru-RU" sz="1800" dirty="0">
              <a:solidFill>
                <a:srgbClr val="10182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4341307" y="3967202"/>
            <a:ext cx="6920917" cy="81797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800" dirty="0">
                <a:solidFill>
                  <a:srgbClr val="101820"/>
                </a:solidFill>
                <a:latin typeface="Verdana" panose="020B0604030504040204" pitchFamily="34" charset="0"/>
              </a:rPr>
              <a:t>Договор о социальном сопровождении семьи;</a:t>
            </a:r>
            <a:endParaRPr lang="ru-RU" sz="18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endParaRPr lang="ru-RU" sz="1800" dirty="0">
              <a:solidFill>
                <a:srgbClr val="101820"/>
              </a:solidFill>
              <a:latin typeface="Verdana" panose="020B0604030504040204" pitchFamily="34" charset="0"/>
            </a:endParaRP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4889384" y="5157007"/>
            <a:ext cx="6920917" cy="81797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800" dirty="0">
                <a:solidFill>
                  <a:srgbClr val="101820"/>
                </a:solidFill>
                <a:latin typeface="Verdana" panose="020B0604030504040204" pitchFamily="34" charset="0"/>
              </a:rPr>
              <a:t>Индивидуальная программа сопровождения семьи.</a:t>
            </a:r>
            <a:endParaRPr lang="ru-RU" sz="18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endParaRPr lang="ru-RU" sz="1800" dirty="0">
              <a:solidFill>
                <a:srgbClr val="101820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70" y="201336"/>
            <a:ext cx="973004" cy="8786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224" y="201959"/>
            <a:ext cx="1440000" cy="1216820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61" y="2592071"/>
            <a:ext cx="2636945" cy="38502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4126" y="54732"/>
            <a:ext cx="10229674" cy="125661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            </a:t>
            </a:r>
            <a:b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Специалисты Семейного МФЦ – это команда ,способная оказывать комплексные                                услуги в различных жизненных ситуациях.</a:t>
            </a:r>
            <a:br>
              <a:rPr lang="ru-RU" sz="44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20" y="142712"/>
            <a:ext cx="768171" cy="77178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636" y="54895"/>
            <a:ext cx="1259488" cy="1168630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13" name="Схема 12"/>
          <p:cNvGraphicFramePr/>
          <p:nvPr/>
        </p:nvGraphicFramePr>
        <p:xfrm>
          <a:off x="2144994" y="914498"/>
          <a:ext cx="7949318" cy="5662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952" y="2540127"/>
            <a:ext cx="1551963" cy="14949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672" y="2586662"/>
            <a:ext cx="2814655" cy="20532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404" y="83839"/>
            <a:ext cx="10137396" cy="99834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Межведомственное взаимодействие</a:t>
            </a:r>
            <a:b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(19 соглашений о сотрудничестве)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8096" y="1146116"/>
            <a:ext cx="10305703" cy="5506353"/>
          </a:xfrm>
        </p:spPr>
        <p:txBody>
          <a:bodyPr>
            <a:normAutofit fontScale="25000" lnSpcReduction="20000"/>
          </a:bodyPr>
          <a:lstStyle/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МКУ «Физкультурно-оздоровительный комплекс СМР»;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 Благотворительный фонд социальной помощи и реставрации «Храм»;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 ГБУЗ ЛО «Сланцевская межрайонная больница»;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Хуторское Казачье Общество «Хутор </a:t>
            </a:r>
            <a:r>
              <a:rPr lang="ru-RU" sz="5600" dirty="0" err="1">
                <a:solidFill>
                  <a:srgbClr val="101820"/>
                </a:solidFill>
              </a:rPr>
              <a:t>Принаровский</a:t>
            </a:r>
            <a:r>
              <a:rPr lang="ru-RU" sz="5600" dirty="0">
                <a:solidFill>
                  <a:srgbClr val="101820"/>
                </a:solidFill>
              </a:rPr>
              <a:t>»; 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ЛО ФКУ УИИ УФСИН России по СПб и Ленинградской области;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ЛОГКУ «Центр социальной защиты населения»;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РО ЛО общероссийской общественной организации «ВОРДИ»;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ГКУ «Центр занятости населения Ленинградской области;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Комитет образования администрации Сланцевского МР Ленинградской области;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Ленинградская областная организации «Всероссийское общество инвалидов»;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 err="1">
                <a:solidFill>
                  <a:srgbClr val="101820"/>
                </a:solidFill>
              </a:rPr>
              <a:t>Стамалиева</a:t>
            </a:r>
            <a:r>
              <a:rPr lang="ru-RU" sz="5600" dirty="0">
                <a:solidFill>
                  <a:srgbClr val="101820"/>
                </a:solidFill>
              </a:rPr>
              <a:t> Н.Ш., организатор пространства;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ЛОГБУ «Сланцевский ЦСО «Надежда»;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Администрация МО Гостицкое сельское поселение СМР;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Администрация МО Выскатское сельское поселение СМР; 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Администрация МО </a:t>
            </a:r>
            <a:r>
              <a:rPr lang="ru-RU" sz="5600" dirty="0" err="1">
                <a:solidFill>
                  <a:srgbClr val="101820"/>
                </a:solidFill>
              </a:rPr>
              <a:t>Загривское</a:t>
            </a:r>
            <a:r>
              <a:rPr lang="ru-RU" sz="5600" dirty="0">
                <a:solidFill>
                  <a:srgbClr val="101820"/>
                </a:solidFill>
              </a:rPr>
              <a:t> сельское поселение СМР; 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 Администрация МО </a:t>
            </a:r>
            <a:r>
              <a:rPr lang="ru-RU" sz="5600" dirty="0" err="1">
                <a:solidFill>
                  <a:srgbClr val="101820"/>
                </a:solidFill>
              </a:rPr>
              <a:t>Старопольское</a:t>
            </a:r>
            <a:r>
              <a:rPr lang="ru-RU" sz="5600" dirty="0">
                <a:solidFill>
                  <a:srgbClr val="101820"/>
                </a:solidFill>
              </a:rPr>
              <a:t> сельское поселение СМР; 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 Администрация МО Черновское сельское поселение СМР;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Администрация МО Новосельское сельское поселение СМР;</a:t>
            </a:r>
            <a:endParaRPr lang="ru-RU" sz="5600" dirty="0">
              <a:solidFill>
                <a:srgbClr val="10182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5600" dirty="0">
                <a:solidFill>
                  <a:srgbClr val="101820"/>
                </a:solidFill>
              </a:rPr>
              <a:t>ГБУК ЛО «Дом народного творчества».</a:t>
            </a:r>
            <a:endParaRPr lang="ru-RU" sz="5200" dirty="0">
              <a:solidFill>
                <a:srgbClr val="101820"/>
              </a:solidFill>
            </a:endParaRPr>
          </a:p>
          <a:p>
            <a:pPr>
              <a:buClr>
                <a:schemeClr val="accent1">
                  <a:lumMod val="75000"/>
                </a:schemeClr>
              </a:buClr>
              <a:buFontTx/>
              <a:buChar char="-"/>
            </a:pPr>
            <a:endParaRPr lang="ru-RU" sz="5200" dirty="0">
              <a:solidFill>
                <a:srgbClr val="10182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67112"/>
            <a:ext cx="693526" cy="679508"/>
          </a:xfrm>
          <a:prstGeom prst="rect">
            <a:avLst/>
          </a:prstGeom>
        </p:spPr>
      </p:pic>
      <p:sp>
        <p:nvSpPr>
          <p:cNvPr id="7" name="Стрелка: вправо 6"/>
          <p:cNvSpPr/>
          <p:nvPr/>
        </p:nvSpPr>
        <p:spPr>
          <a:xfrm>
            <a:off x="628303" y="1146116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/>
          <p:cNvSpPr/>
          <p:nvPr/>
        </p:nvSpPr>
        <p:spPr>
          <a:xfrm>
            <a:off x="628303" y="1402995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/>
          <p:cNvSpPr/>
          <p:nvPr/>
        </p:nvSpPr>
        <p:spPr>
          <a:xfrm>
            <a:off x="628303" y="1681863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/>
          <p:cNvSpPr/>
          <p:nvPr/>
        </p:nvSpPr>
        <p:spPr>
          <a:xfrm>
            <a:off x="628303" y="1982720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/>
          <p:cNvSpPr/>
          <p:nvPr/>
        </p:nvSpPr>
        <p:spPr>
          <a:xfrm>
            <a:off x="628303" y="2283577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/>
          <p:cNvSpPr/>
          <p:nvPr/>
        </p:nvSpPr>
        <p:spPr>
          <a:xfrm>
            <a:off x="628303" y="2553171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/>
          <p:cNvSpPr/>
          <p:nvPr/>
        </p:nvSpPr>
        <p:spPr>
          <a:xfrm>
            <a:off x="628303" y="2836101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право 13"/>
          <p:cNvSpPr/>
          <p:nvPr/>
        </p:nvSpPr>
        <p:spPr>
          <a:xfrm>
            <a:off x="628303" y="3119031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право 14"/>
          <p:cNvSpPr/>
          <p:nvPr/>
        </p:nvSpPr>
        <p:spPr>
          <a:xfrm>
            <a:off x="628303" y="3363104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право 15"/>
          <p:cNvSpPr/>
          <p:nvPr/>
        </p:nvSpPr>
        <p:spPr>
          <a:xfrm>
            <a:off x="628303" y="3679990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право 16"/>
          <p:cNvSpPr/>
          <p:nvPr/>
        </p:nvSpPr>
        <p:spPr>
          <a:xfrm>
            <a:off x="628303" y="3937617"/>
            <a:ext cx="419794" cy="148457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/>
          <p:cNvSpPr/>
          <p:nvPr/>
        </p:nvSpPr>
        <p:spPr>
          <a:xfrm>
            <a:off x="628303" y="4204776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право 18"/>
          <p:cNvSpPr/>
          <p:nvPr/>
        </p:nvSpPr>
        <p:spPr>
          <a:xfrm>
            <a:off x="628303" y="4485570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19"/>
          <p:cNvSpPr/>
          <p:nvPr/>
        </p:nvSpPr>
        <p:spPr>
          <a:xfrm>
            <a:off x="628303" y="4783370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право 20"/>
          <p:cNvSpPr/>
          <p:nvPr/>
        </p:nvSpPr>
        <p:spPr>
          <a:xfrm>
            <a:off x="628303" y="5052844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право 21"/>
          <p:cNvSpPr/>
          <p:nvPr/>
        </p:nvSpPr>
        <p:spPr>
          <a:xfrm>
            <a:off x="628303" y="5322318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право 22"/>
          <p:cNvSpPr/>
          <p:nvPr/>
        </p:nvSpPr>
        <p:spPr>
          <a:xfrm>
            <a:off x="628303" y="5591792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право 23"/>
          <p:cNvSpPr/>
          <p:nvPr/>
        </p:nvSpPr>
        <p:spPr>
          <a:xfrm>
            <a:off x="619387" y="5852656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право 24"/>
          <p:cNvSpPr/>
          <p:nvPr/>
        </p:nvSpPr>
        <p:spPr>
          <a:xfrm>
            <a:off x="619387" y="6131524"/>
            <a:ext cx="419794" cy="17095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41" y="-59671"/>
            <a:ext cx="1107118" cy="1062277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414" y="1002931"/>
            <a:ext cx="3392875" cy="256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63" y="3007056"/>
            <a:ext cx="4203927" cy="312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000" y="0"/>
            <a:ext cx="1440000" cy="1440000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0"/>
            <a:ext cx="1080000" cy="1080000"/>
          </a:xfrm>
          <a:prstGeom prst="rect">
            <a:avLst/>
          </a:prstGeom>
        </p:spPr>
      </p:pic>
      <p:sp>
        <p:nvSpPr>
          <p:cNvPr id="4" name="Заголовок 1"/>
          <p:cNvSpPr txBox="1"/>
          <p:nvPr/>
        </p:nvSpPr>
        <p:spPr>
          <a:xfrm>
            <a:off x="775290" y="952870"/>
            <a:ext cx="10281485" cy="7056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Выездные консультационные пункты открыты в 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6 сельских поселениях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Сланцевского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района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Объект 2"/>
          <p:cNvSpPr txBox="1"/>
          <p:nvPr/>
        </p:nvSpPr>
        <p:spPr>
          <a:xfrm>
            <a:off x="1224674" y="2472764"/>
            <a:ext cx="8812248" cy="2827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  Гостицкое сельское поселение;</a:t>
            </a:r>
            <a:endParaRPr lang="ru-RU" sz="26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  Новосельское сельское поселение;</a:t>
            </a:r>
            <a:endParaRPr lang="ru-RU" sz="26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  Черновское сельское поселение;</a:t>
            </a:r>
            <a:endParaRPr lang="ru-RU" sz="26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   Выскатское сельское поселение;</a:t>
            </a:r>
            <a:endParaRPr lang="ru-RU" sz="26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   </a:t>
            </a:r>
            <a:r>
              <a:rPr lang="ru-RU" sz="2600" dirty="0" err="1">
                <a:solidFill>
                  <a:srgbClr val="101820"/>
                </a:solidFill>
                <a:latin typeface="Verdana" panose="020B0604030504040204" pitchFamily="34" charset="0"/>
              </a:rPr>
              <a:t>Старопольское</a:t>
            </a: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сельское поселение;</a:t>
            </a:r>
            <a:endParaRPr lang="ru-RU" sz="26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   </a:t>
            </a:r>
            <a:r>
              <a:rPr lang="ru-RU" sz="2600" dirty="0" err="1">
                <a:solidFill>
                  <a:srgbClr val="101820"/>
                </a:solidFill>
                <a:latin typeface="Verdana" panose="020B0604030504040204" pitchFamily="34" charset="0"/>
              </a:rPr>
              <a:t>Загривское</a:t>
            </a: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сельское поселение.</a:t>
            </a:r>
            <a:endParaRPr lang="ru-RU" sz="26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 marL="0" indent="0">
              <a:buFont typeface="Wingdings 3" panose="05040102010807070707" charset="2"/>
              <a:buNone/>
            </a:pPr>
            <a:endParaRPr lang="ru-RU" dirty="0"/>
          </a:p>
        </p:txBody>
      </p:sp>
      <p:sp>
        <p:nvSpPr>
          <p:cNvPr id="9" name="Стрелка: вправо 8"/>
          <p:cNvSpPr/>
          <p:nvPr/>
        </p:nvSpPr>
        <p:spPr>
          <a:xfrm>
            <a:off x="1224674" y="2542269"/>
            <a:ext cx="397904" cy="217710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/>
          <p:cNvSpPr/>
          <p:nvPr/>
        </p:nvSpPr>
        <p:spPr>
          <a:xfrm>
            <a:off x="1205275" y="3021840"/>
            <a:ext cx="397904" cy="217710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/>
          <p:cNvSpPr/>
          <p:nvPr/>
        </p:nvSpPr>
        <p:spPr>
          <a:xfrm>
            <a:off x="1205275" y="3491701"/>
            <a:ext cx="397904" cy="217710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/>
          <p:cNvSpPr/>
          <p:nvPr/>
        </p:nvSpPr>
        <p:spPr>
          <a:xfrm>
            <a:off x="1227821" y="3944961"/>
            <a:ext cx="397904" cy="217710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/>
          <p:cNvSpPr/>
          <p:nvPr/>
        </p:nvSpPr>
        <p:spPr>
          <a:xfrm>
            <a:off x="1224674" y="4426838"/>
            <a:ext cx="397904" cy="217710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право 13"/>
          <p:cNvSpPr/>
          <p:nvPr/>
        </p:nvSpPr>
        <p:spPr>
          <a:xfrm>
            <a:off x="1205275" y="4857189"/>
            <a:ext cx="397904" cy="217710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8348" y="1754039"/>
            <a:ext cx="2348824" cy="23762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926" y="2168560"/>
            <a:ext cx="1852165" cy="225827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764" y="3794775"/>
            <a:ext cx="2099236" cy="28270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6854" y="230189"/>
            <a:ext cx="7810151" cy="877158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Совет отцов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52" y="230188"/>
            <a:ext cx="1080000" cy="108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608" y="50188"/>
            <a:ext cx="1440000" cy="1440000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8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392" y="1107347"/>
            <a:ext cx="2705258" cy="219431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814" y="898030"/>
            <a:ext cx="3537794" cy="269398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00" y="1329500"/>
            <a:ext cx="4268359" cy="295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15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854" y="4135774"/>
            <a:ext cx="3651439" cy="2959384"/>
          </a:xfrm>
        </p:spPr>
      </p:pic>
      <p:pic>
        <p:nvPicPr>
          <p:cNvPr id="13" name="Рисунок 10"/>
          <p:cNvPicPr>
            <a:picLocks noChangeAspect="1"/>
          </p:cNvPicPr>
          <p:nvPr/>
        </p:nvPicPr>
        <p:blipFill>
          <a:blip r:embed="rId7"/>
          <a:srcRect t="3247" b="24961"/>
          <a:stretch>
            <a:fillRect/>
          </a:stretch>
        </p:blipFill>
        <p:spPr>
          <a:xfrm>
            <a:off x="5833635" y="4135774"/>
            <a:ext cx="3790848" cy="349641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3632" y="243281"/>
            <a:ext cx="9550167" cy="57045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Социальные сервисы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782" y="562062"/>
            <a:ext cx="11873218" cy="593081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социального обслуживания «Семейная диспетчерская». 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Детско-родительский клуб 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семья».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838199" cy="8137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29" y="1679130"/>
            <a:ext cx="2894202" cy="1869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969" y="1295997"/>
            <a:ext cx="2984731" cy="22314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01" y="3778883"/>
            <a:ext cx="3037862" cy="246257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021" y="10895"/>
            <a:ext cx="1151978" cy="1006679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638" y="2021746"/>
            <a:ext cx="4782160" cy="36911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363" y="3894436"/>
            <a:ext cx="3341614" cy="22314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000" y="0"/>
            <a:ext cx="1440000" cy="1440000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0"/>
            <a:ext cx="1080000" cy="1080000"/>
          </a:xfrm>
          <a:prstGeom prst="rect">
            <a:avLst/>
          </a:prstGeom>
        </p:spPr>
      </p:pic>
      <p:sp>
        <p:nvSpPr>
          <p:cNvPr id="4" name="Заголовок 1"/>
          <p:cNvSpPr txBox="1"/>
          <p:nvPr/>
        </p:nvSpPr>
        <p:spPr>
          <a:xfrm>
            <a:off x="493857" y="187186"/>
            <a:ext cx="10258143" cy="7056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Участники клуба «Мы-семья»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Объект 2"/>
          <p:cNvSpPr txBox="1"/>
          <p:nvPr/>
        </p:nvSpPr>
        <p:spPr>
          <a:xfrm>
            <a:off x="582324" y="1367778"/>
            <a:ext cx="10803000" cy="349227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ru-RU" sz="2800" dirty="0"/>
              <a:t> </a:t>
            </a:r>
            <a:r>
              <a:rPr lang="ru-RU" sz="8000" b="1" dirty="0"/>
              <a:t>Семьи с детьми, переживающие трудности или оказавшиеся в кризисе.</a:t>
            </a:r>
            <a:br>
              <a:rPr lang="ru-RU" sz="8000" b="1" dirty="0"/>
            </a:br>
            <a:br>
              <a:rPr lang="ru-RU" sz="8000" b="1" dirty="0"/>
            </a:br>
            <a:endParaRPr lang="ru-RU" sz="8000" b="1" dirty="0"/>
          </a:p>
          <a:p>
            <a:pPr marL="0" indent="0">
              <a:lnSpc>
                <a:spcPct val="11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ru-RU" sz="8000" b="1" dirty="0"/>
              <a:t> Семьи, где родители борются с алкогольной, наркотической или иными зависимостями, влияющими на детей.</a:t>
            </a:r>
            <a:br>
              <a:rPr lang="ru-RU" sz="8000" b="1" dirty="0"/>
            </a:br>
            <a:br>
              <a:rPr lang="ru-RU" sz="8000" b="1" dirty="0"/>
            </a:br>
            <a:r>
              <a:rPr lang="ru-RU" sz="8000" b="1" dirty="0">
                <a:solidFill>
                  <a:srgbClr val="101820"/>
                </a:solidFill>
              </a:rPr>
              <a:t> </a:t>
            </a:r>
            <a:endParaRPr lang="ru-RU" sz="8000" b="1" dirty="0">
              <a:solidFill>
                <a:srgbClr val="101820"/>
              </a:solidFill>
            </a:endParaRPr>
          </a:p>
          <a:p>
            <a:pPr marL="0" indent="0">
              <a:lnSpc>
                <a:spcPct val="11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ru-RU" sz="8000" b="1" dirty="0"/>
              <a:t>Семьи, чьи близкие участвовали или участвуют в специальной военной операции.</a:t>
            </a:r>
            <a:br>
              <a:rPr lang="ru-RU" sz="8000" b="1" dirty="0"/>
            </a:br>
            <a:br>
              <a:rPr lang="ru-RU" sz="8000" dirty="0"/>
            </a:br>
            <a:endParaRPr lang="ru-RU" sz="8000" dirty="0">
              <a:solidFill>
                <a:srgbClr val="101820"/>
              </a:solidFill>
            </a:endParaRPr>
          </a:p>
          <a:p>
            <a:pPr marL="0" indent="0">
              <a:lnSpc>
                <a:spcPct val="11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ru-RU" sz="2600" dirty="0">
                <a:solidFill>
                  <a:srgbClr val="101820"/>
                </a:solidFill>
                <a:latin typeface="Verdana" panose="020B0604030504040204" pitchFamily="34" charset="0"/>
              </a:rPr>
              <a:t> </a:t>
            </a:r>
            <a:endParaRPr lang="ru-RU" dirty="0"/>
          </a:p>
        </p:txBody>
      </p:sp>
      <p:sp>
        <p:nvSpPr>
          <p:cNvPr id="10" name="Стрелка: вправо 9"/>
          <p:cNvSpPr/>
          <p:nvPr/>
        </p:nvSpPr>
        <p:spPr>
          <a:xfrm>
            <a:off x="226899" y="1438838"/>
            <a:ext cx="397904" cy="217710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/>
          <p:cNvSpPr/>
          <p:nvPr/>
        </p:nvSpPr>
        <p:spPr>
          <a:xfrm>
            <a:off x="249108" y="2389759"/>
            <a:ext cx="397904" cy="217710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: вправо 15"/>
          <p:cNvSpPr/>
          <p:nvPr/>
        </p:nvSpPr>
        <p:spPr>
          <a:xfrm>
            <a:off x="205660" y="3624907"/>
            <a:ext cx="397904" cy="217710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24" y="3842618"/>
            <a:ext cx="3075276" cy="248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100" y="3940497"/>
            <a:ext cx="3201740" cy="236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609" y="3959605"/>
            <a:ext cx="3247481" cy="23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34224"/>
            <a:ext cx="8106561" cy="1692867"/>
          </a:xfrm>
        </p:spPr>
        <p:txBody>
          <a:bodyPr>
            <a:normAutofit fontScale="90000"/>
          </a:bodyPr>
          <a:lstStyle/>
          <a:p>
            <a:br>
              <a:rPr lang="ru-RU" sz="31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sz="31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sz="31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sz="31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sz="31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sz="31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sz="31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6">
                    <a:lumMod val="50000"/>
                  </a:schemeClr>
                </a:solidFill>
              </a:rPr>
              <a:t>Качественные результаты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172" y="1048624"/>
            <a:ext cx="11065079" cy="4262131"/>
          </a:xfrm>
        </p:spPr>
        <p:txBody>
          <a:bodyPr>
            <a:normAutofit/>
          </a:bodyPr>
          <a:lstStyle/>
          <a:p>
            <a:pPr algn="l">
              <a:buClr>
                <a:schemeClr val="accent1">
                  <a:lumMod val="75000"/>
                </a:schemeClr>
              </a:buClr>
            </a:pPr>
            <a:endParaRPr lang="ru-RU" sz="2400" dirty="0">
              <a:solidFill>
                <a:srgbClr val="101820"/>
              </a:solidFill>
              <a:latin typeface="Verdana" panose="020B0604030504040204" pitchFamily="34" charset="0"/>
            </a:endParaRPr>
          </a:p>
          <a:p>
            <a:pPr algn="l">
              <a:buClr>
                <a:schemeClr val="accent1">
                  <a:lumMod val="75000"/>
                </a:schemeClr>
              </a:buClr>
            </a:pPr>
            <a:r>
              <a:rPr lang="ru-RU" sz="2400" dirty="0">
                <a:solidFill>
                  <a:srgbClr val="101820"/>
                </a:solidFill>
                <a:latin typeface="Verdana" panose="020B0604030504040204" pitchFamily="34" charset="0"/>
              </a:rPr>
              <a:t>        </a:t>
            </a:r>
            <a:r>
              <a:rPr lang="ru-RU" sz="2600" dirty="0">
                <a:ea typeface="Verdana" panose="020B0604030504040204" pitchFamily="34" charset="0"/>
              </a:rPr>
              <a:t>Объединение семей, имеющих схожие проблемы</a:t>
            </a:r>
            <a:endParaRPr lang="ru-RU" sz="2600" dirty="0">
              <a:ea typeface="Verdana" panose="020B0604030504040204" pitchFamily="34" charset="0"/>
            </a:endParaRPr>
          </a:p>
          <a:p>
            <a:pPr algn="l">
              <a:buClr>
                <a:schemeClr val="accent1">
                  <a:lumMod val="75000"/>
                </a:schemeClr>
              </a:buClr>
            </a:pPr>
            <a:r>
              <a:rPr lang="ru-RU" sz="2800" dirty="0"/>
              <a:t>           </a:t>
            </a:r>
            <a:r>
              <a:rPr lang="ru-RU" sz="2600" dirty="0">
                <a:ea typeface="Verdana" panose="020B0604030504040204" pitchFamily="34" charset="0"/>
              </a:rPr>
              <a:t>Расширение дружеских связей и социальных контактов</a:t>
            </a:r>
            <a:endParaRPr lang="ru-RU" sz="2600" dirty="0">
              <a:ea typeface="Verdana" panose="020B0604030504040204" pitchFamily="34" charset="0"/>
            </a:endParaRPr>
          </a:p>
          <a:p>
            <a:pPr algn="l">
              <a:buClr>
                <a:schemeClr val="accent1">
                  <a:lumMod val="75000"/>
                </a:schemeClr>
              </a:buClr>
            </a:pPr>
            <a:r>
              <a:rPr lang="ru-RU" sz="2800" dirty="0"/>
              <a:t>           </a:t>
            </a:r>
            <a:r>
              <a:rPr lang="ru-RU" sz="2600" dirty="0">
                <a:ea typeface="Verdana" panose="020B0604030504040204" pitchFamily="34" charset="0"/>
              </a:rPr>
              <a:t>Улучшение климата в семьях путем изменения образа</a:t>
            </a:r>
            <a:endParaRPr lang="ru-RU" sz="2600" dirty="0">
              <a:ea typeface="Verdana" panose="020B0604030504040204" pitchFamily="34" charset="0"/>
            </a:endParaRPr>
          </a:p>
          <a:p>
            <a:pPr algn="l">
              <a:buClr>
                <a:schemeClr val="accent1">
                  <a:lumMod val="75000"/>
                </a:schemeClr>
              </a:buClr>
            </a:pPr>
            <a:r>
              <a:rPr lang="ru-RU" sz="2600" dirty="0">
                <a:ea typeface="Verdana" panose="020B0604030504040204" pitchFamily="34" charset="0"/>
              </a:rPr>
              <a:t>            жизни, переоценки жизненных ценностей, формирования         </a:t>
            </a:r>
            <a:endParaRPr lang="ru-RU" sz="2600" dirty="0">
              <a:ea typeface="Verdana" panose="020B0604030504040204" pitchFamily="34" charset="0"/>
            </a:endParaRPr>
          </a:p>
          <a:p>
            <a:pPr algn="l">
              <a:buClr>
                <a:schemeClr val="accent1">
                  <a:lumMod val="75000"/>
                </a:schemeClr>
              </a:buClr>
            </a:pPr>
            <a:r>
              <a:rPr lang="ru-RU" sz="2600" dirty="0">
                <a:ea typeface="Verdana" panose="020B0604030504040204" pitchFamily="34" charset="0"/>
              </a:rPr>
              <a:t>            ответственности за принятые решения</a:t>
            </a:r>
            <a:endParaRPr lang="ru-RU" sz="2600" dirty="0">
              <a:ea typeface="Verdana" panose="020B0604030504040204" pitchFamily="34" charset="0"/>
            </a:endParaRPr>
          </a:p>
          <a:p>
            <a:pPr algn="l">
              <a:buClr>
                <a:schemeClr val="accent1">
                  <a:lumMod val="75000"/>
                </a:schemeClr>
              </a:buClr>
            </a:pPr>
            <a:r>
              <a:rPr lang="ru-RU" sz="2800" dirty="0"/>
              <a:t>         </a:t>
            </a:r>
            <a:r>
              <a:rPr lang="ru-RU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600" dirty="0">
                <a:ea typeface="Verdana" panose="020B0604030504040204" pitchFamily="34" charset="0"/>
              </a:rPr>
              <a:t>Формирование новых умений и приобретение полезного опыта в </a:t>
            </a:r>
            <a:endParaRPr lang="ru-RU" sz="2600" dirty="0">
              <a:ea typeface="Verdana" panose="020B0604030504040204" pitchFamily="34" charset="0"/>
            </a:endParaRPr>
          </a:p>
          <a:p>
            <a:pPr algn="l">
              <a:buClr>
                <a:schemeClr val="accent1">
                  <a:lumMod val="75000"/>
                </a:schemeClr>
              </a:buClr>
            </a:pPr>
            <a:r>
              <a:rPr lang="ru-RU" sz="2600" dirty="0">
                <a:ea typeface="Verdana" panose="020B0604030504040204" pitchFamily="34" charset="0"/>
              </a:rPr>
              <a:t>            различных видах совместной деятельности</a:t>
            </a:r>
            <a:r>
              <a:rPr lang="ru-RU" sz="2600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2600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1" y="134224"/>
            <a:ext cx="755010" cy="6459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2191" y="29362"/>
            <a:ext cx="922789" cy="906011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Стрелка: вправо 5"/>
          <p:cNvSpPr/>
          <p:nvPr/>
        </p:nvSpPr>
        <p:spPr>
          <a:xfrm>
            <a:off x="707470" y="1547768"/>
            <a:ext cx="519343" cy="29361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право 6"/>
          <p:cNvSpPr/>
          <p:nvPr/>
        </p:nvSpPr>
        <p:spPr>
          <a:xfrm>
            <a:off x="707469" y="2600879"/>
            <a:ext cx="519343" cy="29361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/>
          <p:cNvSpPr/>
          <p:nvPr/>
        </p:nvSpPr>
        <p:spPr>
          <a:xfrm>
            <a:off x="722222" y="2046912"/>
            <a:ext cx="519343" cy="29361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/>
          <p:cNvSpPr/>
          <p:nvPr/>
        </p:nvSpPr>
        <p:spPr>
          <a:xfrm>
            <a:off x="707471" y="4055786"/>
            <a:ext cx="519341" cy="29361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3820</Words>
  <Application>WPS Presentation</Application>
  <PresentationFormat>Широкоэкранный</PresentationFormat>
  <Paragraphs>151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1" baseType="lpstr">
      <vt:lpstr>Arial</vt:lpstr>
      <vt:lpstr>SimSun</vt:lpstr>
      <vt:lpstr>Wingdings</vt:lpstr>
      <vt:lpstr>Arial Black</vt:lpstr>
      <vt:lpstr>Roboto Light</vt:lpstr>
      <vt:lpstr>Poppins Medium</vt:lpstr>
      <vt:lpstr>Poppins</vt:lpstr>
      <vt:lpstr>Verdana</vt:lpstr>
      <vt:lpstr>Times New Roman</vt:lpstr>
      <vt:lpstr>Wingdings 3</vt:lpstr>
      <vt:lpstr>Segoe Print</vt:lpstr>
      <vt:lpstr>Microsoft YaHei</vt:lpstr>
      <vt:lpstr>Arial Unicode MS</vt:lpstr>
      <vt:lpstr>Calibri Light</vt:lpstr>
      <vt:lpstr>Calibri</vt:lpstr>
      <vt:lpstr>Тема Office</vt:lpstr>
      <vt:lpstr>PowerPoint 演示文稿</vt:lpstr>
      <vt:lpstr>      Документация </vt:lpstr>
      <vt:lpstr>              Специалисты Семейного МФЦ – это команда ,способная оказывать комплексные                                услуги в различных жизненных ситуациях. </vt:lpstr>
      <vt:lpstr>Межведомственное взаимодействие                                                       (19 соглашений о сотрудничестве)</vt:lpstr>
      <vt:lpstr>PowerPoint 演示文稿</vt:lpstr>
      <vt:lpstr>Совет отцов</vt:lpstr>
      <vt:lpstr>Социальные сервисы </vt:lpstr>
      <vt:lpstr>PowerPoint 演示文稿</vt:lpstr>
      <vt:lpstr>       Качественные результаты </vt:lpstr>
      <vt:lpstr>            Количественные результаты </vt:lpstr>
      <vt:lpstr>               Проект                              Мамина Радость</vt:lpstr>
      <vt:lpstr> 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ZAV</dc:creator>
  <cp:lastModifiedBy>Admin</cp:lastModifiedBy>
  <cp:revision>118</cp:revision>
  <dcterms:created xsi:type="dcterms:W3CDTF">2025-10-31T13:37:00Z</dcterms:created>
  <dcterms:modified xsi:type="dcterms:W3CDTF">2026-02-20T09:48:19Z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D7D169D712464C04B4CCF32AED15E121_12</vt:lpwstr>
  </property>
  <property fmtid="{D5CDD505-2E9C-101B-9397-08002B2CF9AE}" pid="3" name="KSOProductBuildVer">
    <vt:lpwstr>1049-12.2.0.23196</vt:lpwstr>
  </property>
</Properties>
</file>