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63"/>
  </p:notesMasterIdLst>
  <p:sldIdLst>
    <p:sldId id="260" r:id="rId2"/>
    <p:sldId id="358" r:id="rId3"/>
    <p:sldId id="364" r:id="rId4"/>
    <p:sldId id="359" r:id="rId5"/>
    <p:sldId id="361" r:id="rId6"/>
    <p:sldId id="362" r:id="rId7"/>
    <p:sldId id="370" r:id="rId8"/>
    <p:sldId id="371" r:id="rId9"/>
    <p:sldId id="372" r:id="rId10"/>
    <p:sldId id="383" r:id="rId11"/>
    <p:sldId id="405" r:id="rId12"/>
    <p:sldId id="382" r:id="rId13"/>
    <p:sldId id="373" r:id="rId14"/>
    <p:sldId id="378" r:id="rId15"/>
    <p:sldId id="434" r:id="rId16"/>
    <p:sldId id="376" r:id="rId17"/>
    <p:sldId id="423" r:id="rId18"/>
    <p:sldId id="379" r:id="rId19"/>
    <p:sldId id="380" r:id="rId20"/>
    <p:sldId id="385" r:id="rId21"/>
    <p:sldId id="387" r:id="rId22"/>
    <p:sldId id="386" r:id="rId23"/>
    <p:sldId id="381" r:id="rId24"/>
    <p:sldId id="431" r:id="rId25"/>
    <p:sldId id="432" r:id="rId26"/>
    <p:sldId id="390" r:id="rId27"/>
    <p:sldId id="391" r:id="rId28"/>
    <p:sldId id="393" r:id="rId29"/>
    <p:sldId id="426" r:id="rId30"/>
    <p:sldId id="384" r:id="rId31"/>
    <p:sldId id="399" r:id="rId32"/>
    <p:sldId id="395" r:id="rId33"/>
    <p:sldId id="396" r:id="rId34"/>
    <p:sldId id="420" r:id="rId35"/>
    <p:sldId id="397" r:id="rId36"/>
    <p:sldId id="398" r:id="rId37"/>
    <p:sldId id="400" r:id="rId38"/>
    <p:sldId id="441" r:id="rId39"/>
    <p:sldId id="435" r:id="rId40"/>
    <p:sldId id="436" r:id="rId41"/>
    <p:sldId id="438" r:id="rId42"/>
    <p:sldId id="439" r:id="rId43"/>
    <p:sldId id="375" r:id="rId44"/>
    <p:sldId id="401" r:id="rId45"/>
    <p:sldId id="403" r:id="rId46"/>
    <p:sldId id="406" r:id="rId47"/>
    <p:sldId id="407" r:id="rId48"/>
    <p:sldId id="408" r:id="rId49"/>
    <p:sldId id="440" r:id="rId50"/>
    <p:sldId id="412" r:id="rId51"/>
    <p:sldId id="419" r:id="rId52"/>
    <p:sldId id="442" r:id="rId53"/>
    <p:sldId id="445" r:id="rId54"/>
    <p:sldId id="413" r:id="rId55"/>
    <p:sldId id="443" r:id="rId56"/>
    <p:sldId id="444" r:id="rId57"/>
    <p:sldId id="414" r:id="rId58"/>
    <p:sldId id="415" r:id="rId59"/>
    <p:sldId id="416" r:id="rId60"/>
    <p:sldId id="422" r:id="rId61"/>
    <p:sldId id="350" r:id="rId6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166" autoAdjust="0"/>
    <p:restoredTop sz="94713" autoAdjust="0"/>
  </p:normalViewPr>
  <p:slideViewPr>
    <p:cSldViewPr snapToGrid="0">
      <p:cViewPr varScale="1">
        <p:scale>
          <a:sx n="110" d="100"/>
          <a:sy n="110" d="100"/>
        </p:scale>
        <p:origin x="-70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70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Мальчики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</c:v>
                </c:pt>
                <c:pt idx="1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Девочки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40</c:v>
                </c:pt>
                <c:pt idx="1">
                  <c:v>30</c:v>
                </c:pt>
              </c:numCache>
            </c:numRef>
          </c:val>
        </c:ser>
        <c:shape val="cylinder"/>
        <c:axId val="89749376"/>
        <c:axId val="77374208"/>
        <c:axId val="0"/>
      </c:bar3DChart>
      <c:catAx>
        <c:axId val="89749376"/>
        <c:scaling>
          <c:orientation val="minMax"/>
        </c:scaling>
        <c:axPos val="b"/>
        <c:tickLblPos val="nextTo"/>
        <c:crossAx val="77374208"/>
        <c:crosses val="autoZero"/>
        <c:auto val="1"/>
        <c:lblAlgn val="ctr"/>
        <c:lblOffset val="100"/>
      </c:catAx>
      <c:valAx>
        <c:axId val="77374208"/>
        <c:scaling>
          <c:orientation val="minMax"/>
        </c:scaling>
        <c:axPos val="l"/>
        <c:majorGridlines/>
        <c:numFmt formatCode="General" sourceLinked="1"/>
        <c:tickLblPos val="nextTo"/>
        <c:crossAx val="8974937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3-7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8-10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11-14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21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15-17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15</c:v>
                </c:pt>
                <c:pt idx="1">
                  <c:v>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18-29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1">
                  <c:v>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30-40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1">
                  <c:v>17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41-50 лет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1">
                  <c:v>11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51 и старше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1">
                  <c:v>4</c:v>
                </c:pt>
              </c:numCache>
            </c:numRef>
          </c:val>
        </c:ser>
        <c:shape val="cylinder"/>
        <c:axId val="78981376"/>
        <c:axId val="78995456"/>
        <c:axId val="0"/>
      </c:bar3DChart>
      <c:catAx>
        <c:axId val="78981376"/>
        <c:scaling>
          <c:orientation val="minMax"/>
        </c:scaling>
        <c:axPos val="b"/>
        <c:tickLblPos val="nextTo"/>
        <c:crossAx val="78995456"/>
        <c:crosses val="autoZero"/>
        <c:auto val="1"/>
        <c:lblAlgn val="ctr"/>
        <c:lblOffset val="100"/>
      </c:catAx>
      <c:valAx>
        <c:axId val="78995456"/>
        <c:scaling>
          <c:orientation val="minMax"/>
        </c:scaling>
        <c:axPos val="l"/>
        <c:majorGridlines/>
        <c:numFmt formatCode="General" sourceLinked="1"/>
        <c:tickLblPos val="nextTo"/>
        <c:crossAx val="7898137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Отсутствие возможности обеспечения ухода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Внутрисемейный конфликт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Трудности в социальной адаптации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Отсутствие работы и средств к существованию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Наличие в семье инвалида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hape val="cylinder"/>
        <c:axId val="79019008"/>
        <c:axId val="79028992"/>
        <c:axId val="0"/>
      </c:bar3DChart>
      <c:catAx>
        <c:axId val="79019008"/>
        <c:scaling>
          <c:orientation val="minMax"/>
        </c:scaling>
        <c:axPos val="b"/>
        <c:tickLblPos val="nextTo"/>
        <c:crossAx val="79028992"/>
        <c:crosses val="autoZero"/>
        <c:auto val="1"/>
        <c:lblAlgn val="ctr"/>
        <c:lblOffset val="100"/>
      </c:catAx>
      <c:valAx>
        <c:axId val="79028992"/>
        <c:scaling>
          <c:orientation val="minMax"/>
        </c:scaling>
        <c:axPos val="l"/>
        <c:majorGridlines/>
        <c:numFmt formatCode="General" sourceLinked="1"/>
        <c:tickLblPos val="nextTo"/>
        <c:crossAx val="790190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Оказана материальная помощь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Улучшились детско-родительские отношения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Оформлены в школы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Оказана помощь в прохождении ПМПК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Прошли лечение от алкогольной зависимости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Закодировались 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Трудоустроились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дети-родители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hape val="cylinder"/>
        <c:axId val="79447552"/>
        <c:axId val="79449088"/>
        <c:axId val="0"/>
      </c:bar3DChart>
      <c:catAx>
        <c:axId val="79447552"/>
        <c:scaling>
          <c:orientation val="minMax"/>
        </c:scaling>
        <c:axPos val="b"/>
        <c:tickLblPos val="nextTo"/>
        <c:crossAx val="79449088"/>
        <c:crosses val="autoZero"/>
        <c:auto val="1"/>
        <c:lblAlgn val="ctr"/>
        <c:lblOffset val="100"/>
      </c:catAx>
      <c:valAx>
        <c:axId val="79449088"/>
        <c:scaling>
          <c:orientation val="minMax"/>
        </c:scaling>
        <c:axPos val="l"/>
        <c:majorGridlines/>
        <c:numFmt formatCode="General" sourceLinked="1"/>
        <c:tickLblPos val="nextTo"/>
        <c:crossAx val="794475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5.1701388888888887E-2"/>
          <c:y val="5.2837606678977862E-2"/>
          <c:w val="0.63116898148148171"/>
          <c:h val="0.8284110648741634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направлены в ресурсный центр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ушли в приемные семьи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Направлены в КЦСОН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Преждевременная смерть родителей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Лишение родительских прав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Дети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hape val="cylinder"/>
        <c:axId val="79517952"/>
        <c:axId val="79527936"/>
        <c:axId val="0"/>
      </c:bar3DChart>
      <c:catAx>
        <c:axId val="79517952"/>
        <c:scaling>
          <c:orientation val="minMax"/>
        </c:scaling>
        <c:delete val="1"/>
        <c:axPos val="b"/>
        <c:tickLblPos val="none"/>
        <c:crossAx val="79527936"/>
        <c:crosses val="autoZero"/>
        <c:auto val="1"/>
        <c:lblAlgn val="ctr"/>
        <c:lblOffset val="100"/>
      </c:catAx>
      <c:valAx>
        <c:axId val="79527936"/>
        <c:scaling>
          <c:orientation val="minMax"/>
        </c:scaling>
        <c:axPos val="l"/>
        <c:majorGridlines/>
        <c:numFmt formatCode="General" sourceLinked="1"/>
        <c:tickLblPos val="nextTo"/>
        <c:crossAx val="795179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медицинские</c:v>
                </c:pt>
                <c:pt idx="1">
                  <c:v>бытовые</c:v>
                </c:pt>
                <c:pt idx="2">
                  <c:v>правовые</c:v>
                </c:pt>
                <c:pt idx="3">
                  <c:v>психологические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18104</c:v>
                </c:pt>
                <c:pt idx="1">
                  <c:v>35854</c:v>
                </c:pt>
                <c:pt idx="2">
                  <c:v>153</c:v>
                </c:pt>
                <c:pt idx="3">
                  <c:v>4.5</c:v>
                </c:pt>
                <c:pt idx="4">
                  <c:v>25279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медицинские</c:v>
                </c:pt>
                <c:pt idx="1">
                  <c:v>бытовые</c:v>
                </c:pt>
                <c:pt idx="2">
                  <c:v>правовые</c:v>
                </c:pt>
                <c:pt idx="3">
                  <c:v>психологические</c:v>
                </c:pt>
                <c:pt idx="4">
                  <c:v>прочие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12233</c:v>
                </c:pt>
                <c:pt idx="1">
                  <c:v>19816</c:v>
                </c:pt>
                <c:pt idx="2">
                  <c:v>55</c:v>
                </c:pt>
                <c:pt idx="3">
                  <c:v>2.8</c:v>
                </c:pt>
                <c:pt idx="4">
                  <c:v>15031</c:v>
                </c:pt>
              </c:numCache>
            </c:numRef>
          </c:val>
        </c:ser>
        <c:shape val="cylinder"/>
        <c:axId val="100186752"/>
        <c:axId val="100192640"/>
        <c:axId val="0"/>
      </c:bar3DChart>
      <c:catAx>
        <c:axId val="100186752"/>
        <c:scaling>
          <c:orientation val="minMax"/>
        </c:scaling>
        <c:axPos val="b"/>
        <c:tickLblPos val="nextTo"/>
        <c:crossAx val="100192640"/>
        <c:crosses val="autoZero"/>
        <c:auto val="1"/>
        <c:lblAlgn val="ctr"/>
        <c:lblOffset val="100"/>
      </c:catAx>
      <c:valAx>
        <c:axId val="100192640"/>
        <c:scaling>
          <c:orientation val="minMax"/>
        </c:scaling>
        <c:axPos val="l"/>
        <c:majorGridlines/>
        <c:numFmt formatCode="General" sourceLinked="1"/>
        <c:tickLblPos val="nextTo"/>
        <c:crossAx val="1001867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7251A-2B7F-47A7-96AC-DC61FEFE35EF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DF574-1E9A-4570-B0FC-7FB78E4A28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6712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DF574-1E9A-4570-B0FC-7FB78E4A28A3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DF574-1E9A-4570-B0FC-7FB78E4A28A3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BA25304-F6A1-415E-A0DB-672A70E045AB}" type="datetimeFigureOut">
              <a:rPr lang="ru-RU" smtClean="0"/>
              <a:pPr/>
              <a:t>26.02.2024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016" y="1637563"/>
            <a:ext cx="11291285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ИТОГИ РАБОТЫ ОТДЕЛЕНИЯ ЗА 2023</a:t>
            </a: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>
              <a:buClr>
                <a:srgbClr val="002060"/>
              </a:buClr>
              <a:buSzPts val="4400"/>
            </a:pPr>
            <a:endParaRPr lang="ru-RU" sz="2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ДОКЛАДЧИК: Зав.отделением</a:t>
            </a:r>
          </a:p>
          <a:p>
            <a:pPr lvl="0" algn="r">
              <a:buClr>
                <a:srgbClr val="002060"/>
              </a:buClr>
              <a:buSzPts val="4400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        Трофимова Т.Г.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029" y="797907"/>
            <a:ext cx="1068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ЛОГБУ «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Сланцевский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СРЦН «Мечта»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Стационарное отделение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32" r="18091" b="1161"/>
          <a:stretch/>
        </p:blipFill>
        <p:spPr>
          <a:xfrm>
            <a:off x="211095" y="200539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8061" y="3368780"/>
            <a:ext cx="2363016" cy="23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584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Инспекторы – наши друзья!</a:t>
            </a:r>
            <a:endParaRPr lang="ru-RU" dirty="0"/>
          </a:p>
        </p:txBody>
      </p:sp>
      <p:pic>
        <p:nvPicPr>
          <p:cNvPr id="6146" name="Picture 2" descr="C:\Users\USER\Desktop\Итоги года презентации\ФОТО 2023\FdWQTlRVj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5149" y="1487278"/>
            <a:ext cx="6806634" cy="5104976"/>
          </a:xfrm>
          <a:prstGeom prst="rect">
            <a:avLst/>
          </a:prstGeom>
          <a:noFill/>
        </p:spPr>
      </p:pic>
      <p:pic>
        <p:nvPicPr>
          <p:cNvPr id="6147" name="Picture 3" descr="C:\Users\USER\Desktop\Итоги года презентации\ФОТО 2023\uknGXSufRC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137" y="1244251"/>
            <a:ext cx="4075352" cy="54540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3467" y="274638"/>
            <a:ext cx="10972800" cy="1143000"/>
          </a:xfrm>
        </p:spPr>
        <p:txBody>
          <a:bodyPr/>
          <a:lstStyle/>
          <a:p>
            <a:r>
              <a:rPr lang="ru-RU" dirty="0" smtClean="0"/>
              <a:t>ГИМС, нарколог</a:t>
            </a:r>
            <a:endParaRPr lang="ru-RU" dirty="0"/>
          </a:p>
        </p:txBody>
      </p:sp>
      <p:pic>
        <p:nvPicPr>
          <p:cNvPr id="3074" name="Picture 2" descr="C:\Users\USER\Desktop\Итоги года презентации\ФОТО 2023\5SNuwsZZAt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732" y="2166730"/>
            <a:ext cx="5991619" cy="4493714"/>
          </a:xfrm>
          <a:prstGeom prst="rect">
            <a:avLst/>
          </a:prstGeom>
          <a:noFill/>
        </p:spPr>
      </p:pic>
      <p:pic>
        <p:nvPicPr>
          <p:cNvPr id="2" name="Picture 2" descr="C:\Users\USER\Desktop\Итоги года презентации\ФОТО 1\мед сестра наркологического кабинета Яблонская О 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954000" y="-10858500"/>
            <a:ext cx="5942400" cy="4456800"/>
          </a:xfrm>
          <a:prstGeom prst="rect">
            <a:avLst/>
          </a:prstGeom>
          <a:noFill/>
        </p:spPr>
      </p:pic>
      <p:pic>
        <p:nvPicPr>
          <p:cNvPr id="3075" name="Picture 3" descr="C:\Users\USER\Desktop\Итоги года презентации\ФОТО 1\мед сестра наркологического кабинета Яблонская О 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954000" y="-10858500"/>
            <a:ext cx="5942400" cy="4456800"/>
          </a:xfrm>
          <a:prstGeom prst="rect">
            <a:avLst/>
          </a:prstGeom>
          <a:noFill/>
        </p:spPr>
      </p:pic>
      <p:pic>
        <p:nvPicPr>
          <p:cNvPr id="3076" name="Picture 4" descr="C:\Users\USER\Desktop\Итоги года презентации\ФОТО 1\мед сестра наркологического кабинета Яблонская О 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348788" y="-11066463"/>
            <a:ext cx="5942400" cy="4456800"/>
          </a:xfrm>
          <a:prstGeom prst="rect">
            <a:avLst/>
          </a:prstGeom>
          <a:noFill/>
        </p:spPr>
      </p:pic>
      <p:pic>
        <p:nvPicPr>
          <p:cNvPr id="3077" name="Picture 5" descr="C:\Users\USER\Desktop\Итоги года презентации\ФОТО 1\мед сестра наркологического кабинета Яблонская О 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367" y="745068"/>
            <a:ext cx="6050846" cy="4538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 ступени ведущие вниз</a:t>
            </a:r>
            <a:endParaRPr lang="ru-RU" dirty="0"/>
          </a:p>
        </p:txBody>
      </p:sp>
      <p:pic>
        <p:nvPicPr>
          <p:cNvPr id="5123" name="Picture 3" descr="C:\Users\USER\Desktop\Итоги года презентации\ФОТО 2023\rbEve0RwX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8328" y="1685581"/>
            <a:ext cx="6380085" cy="4605491"/>
          </a:xfrm>
          <a:prstGeom prst="rect">
            <a:avLst/>
          </a:prstGeom>
          <a:noFill/>
        </p:spPr>
      </p:pic>
      <p:pic>
        <p:nvPicPr>
          <p:cNvPr id="8" name="Picture 4" descr="C:\Users\USER\Desktop\Итоги года презентации\ФОТО 2023\umJPG9PPcCw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552" y="1652530"/>
            <a:ext cx="5243018" cy="4665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ЗОЖ – Кросс нации</a:t>
            </a:r>
            <a:endParaRPr lang="ru-RU" dirty="0"/>
          </a:p>
        </p:txBody>
      </p:sp>
      <p:pic>
        <p:nvPicPr>
          <p:cNvPr id="2051" name="Picture 3" descr="C:\Users\USER\Desktop\Итоги года презентации\ФОТО 2023\Кросс нации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478" y="2379643"/>
            <a:ext cx="3358768" cy="4478357"/>
          </a:xfrm>
          <a:prstGeom prst="rect">
            <a:avLst/>
          </a:prstGeom>
          <a:noFill/>
        </p:spPr>
      </p:pic>
      <p:pic>
        <p:nvPicPr>
          <p:cNvPr id="2052" name="Picture 4" descr="C:\Users\USER\Desktop\Итоги года презентации\ФОТО 2023\кросс наци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5417" y="1260855"/>
            <a:ext cx="3218735" cy="4291646"/>
          </a:xfrm>
          <a:prstGeom prst="rect">
            <a:avLst/>
          </a:prstGeom>
          <a:noFill/>
        </p:spPr>
      </p:pic>
      <p:pic>
        <p:nvPicPr>
          <p:cNvPr id="1027" name="Picture 3" descr="C:\Users\USER\Desktop\Итоги года презентации\ФОТО 2023\17083388545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87712" y="3011818"/>
            <a:ext cx="2304288" cy="3846182"/>
          </a:xfrm>
          <a:prstGeom prst="rect">
            <a:avLst/>
          </a:prstGeom>
          <a:noFill/>
        </p:spPr>
      </p:pic>
      <p:pic>
        <p:nvPicPr>
          <p:cNvPr id="1028" name="Picture 4" descr="C:\Users\USER\Desktop\Итоги года презентации\ФОТО 2023\1708338826067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5744" y="233012"/>
            <a:ext cx="4212124" cy="3159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здоровья</a:t>
            </a:r>
            <a:endParaRPr lang="ru-RU" dirty="0"/>
          </a:p>
        </p:txBody>
      </p:sp>
      <p:pic>
        <p:nvPicPr>
          <p:cNvPr id="2050" name="Picture 2" descr="C:\Users\USER\Desktop\Итоги года презентации\ФОТО 2023\День здоровья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70432"/>
            <a:ext cx="5486400" cy="4114800"/>
          </a:xfrm>
          <a:prstGeom prst="rect">
            <a:avLst/>
          </a:prstGeom>
          <a:noFill/>
        </p:spPr>
      </p:pic>
      <p:pic>
        <p:nvPicPr>
          <p:cNvPr id="5" name="Picture 2" descr="C:\Users\USER\Desktop\Итоги года презентации\ФОТО 2023\День здоровья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2401" y="3493008"/>
            <a:ext cx="6718849" cy="2980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дворового спорта</a:t>
            </a:r>
            <a:endParaRPr lang="ru-RU" dirty="0"/>
          </a:p>
        </p:txBody>
      </p:sp>
      <p:pic>
        <p:nvPicPr>
          <p:cNvPr id="7170" name="Picture 2" descr="C:\Users\USER\Desktop\Итоги года презентации\ФОТО 1\день дворового спорта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8255" y="1122515"/>
            <a:ext cx="7743217" cy="5807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ФОК</a:t>
            </a:r>
            <a:endParaRPr lang="ru-RU" dirty="0"/>
          </a:p>
        </p:txBody>
      </p:sp>
      <p:pic>
        <p:nvPicPr>
          <p:cNvPr id="4" name="Picture 5" descr="C:\Users\USER\Desktop\Итоги года презентации\ФОТО 2023\ФИЗ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9216" y="0"/>
            <a:ext cx="4072128" cy="3054096"/>
          </a:xfrm>
          <a:prstGeom prst="rect">
            <a:avLst/>
          </a:prstGeom>
          <a:noFill/>
        </p:spPr>
      </p:pic>
      <p:pic>
        <p:nvPicPr>
          <p:cNvPr id="5" name="Picture 6" descr="C:\Users\USER\Desktop\Итоги года презентации\ФОТО 2023\ФИЗ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" y="3424428"/>
            <a:ext cx="4114800" cy="3086100"/>
          </a:xfrm>
          <a:prstGeom prst="rect">
            <a:avLst/>
          </a:prstGeom>
          <a:noFill/>
        </p:spPr>
      </p:pic>
      <p:pic>
        <p:nvPicPr>
          <p:cNvPr id="6" name="Picture 7" descr="C:\Users\USER\Desktop\Итоги года презентации\ФОТО 2023\ЗОЖ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08720" y="286512"/>
            <a:ext cx="3145536" cy="4194048"/>
          </a:xfrm>
          <a:prstGeom prst="rect">
            <a:avLst/>
          </a:prstGeom>
          <a:noFill/>
        </p:spPr>
      </p:pic>
      <p:pic>
        <p:nvPicPr>
          <p:cNvPr id="5122" name="Picture 2" descr="C:\Users\USER\Desktop\Итоги года презентации\ФОТО 2023\зож (2)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53456" y="2688336"/>
            <a:ext cx="3127248" cy="4169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22 июня</a:t>
            </a:r>
            <a:endParaRPr lang="ru-RU" dirty="0"/>
          </a:p>
        </p:txBody>
      </p:sp>
      <p:pic>
        <p:nvPicPr>
          <p:cNvPr id="4" name="Picture 2" descr="C:\Users\USER\Desktop\Итоги года презентации\ФОТО 2023\qUx9UELJE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590" y="2205245"/>
            <a:ext cx="5753100" cy="4314825"/>
          </a:xfrm>
          <a:prstGeom prst="rect">
            <a:avLst/>
          </a:prstGeom>
          <a:noFill/>
        </p:spPr>
      </p:pic>
      <p:pic>
        <p:nvPicPr>
          <p:cNvPr id="5" name="Picture 2" descr="C:\Users\USER\Desktop\Итоги года презентации\ФОТО 2023\hx6d_npKX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1432" y="712062"/>
            <a:ext cx="5753100" cy="4314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ПОБЕДЫ</a:t>
            </a:r>
            <a:endParaRPr lang="ru-RU" dirty="0"/>
          </a:p>
        </p:txBody>
      </p:sp>
      <p:pic>
        <p:nvPicPr>
          <p:cNvPr id="3074" name="Picture 2" descr="C:\Users\USER\Desktop\Итоги года презентации\ФОТО 2023\день победы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9552" y="740156"/>
            <a:ext cx="6339840" cy="2852928"/>
          </a:xfrm>
          <a:prstGeom prst="rect">
            <a:avLst/>
          </a:prstGeom>
          <a:noFill/>
        </p:spPr>
      </p:pic>
      <p:pic>
        <p:nvPicPr>
          <p:cNvPr id="3075" name="Picture 3" descr="C:\Users\USER\Desktop\Итоги года презентации\ФОТО 2023\день победы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1616" y="3842310"/>
            <a:ext cx="5827776" cy="2622498"/>
          </a:xfrm>
          <a:prstGeom prst="rect">
            <a:avLst/>
          </a:prstGeom>
          <a:noFill/>
        </p:spPr>
      </p:pic>
      <p:pic>
        <p:nvPicPr>
          <p:cNvPr id="3076" name="Picture 4" descr="C:\Users\USER\Desktop\Итоги года презентации\ФОТО 2023\день победы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096" y="3877056"/>
            <a:ext cx="5872480" cy="2642616"/>
          </a:xfrm>
          <a:prstGeom prst="rect">
            <a:avLst/>
          </a:prstGeom>
          <a:noFill/>
        </p:spPr>
      </p:pic>
      <p:pic>
        <p:nvPicPr>
          <p:cNvPr id="3077" name="Picture 5" descr="C:\Users\USER\Desktop\Итоги года презентации\ФОТО 2023\день победы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993" y="1134737"/>
            <a:ext cx="5504762" cy="247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народного единства</a:t>
            </a:r>
            <a:endParaRPr lang="ru-RU" dirty="0"/>
          </a:p>
        </p:txBody>
      </p:sp>
      <p:pic>
        <p:nvPicPr>
          <p:cNvPr id="4098" name="Picture 2" descr="C:\Users\USER\Desktop\Итоги года презентации\ФОТО 2023\День народн еди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608" y="2094294"/>
            <a:ext cx="6034616" cy="4525962"/>
          </a:xfrm>
          <a:prstGeom prst="rect">
            <a:avLst/>
          </a:prstGeom>
          <a:noFill/>
        </p:spPr>
      </p:pic>
      <p:pic>
        <p:nvPicPr>
          <p:cNvPr id="3074" name="Picture 2" descr="C:\Users\USER\Desktop\Итоги года презентации\ФОТО 2023\ifjItY5EDx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4224" y="1060704"/>
            <a:ext cx="5571744" cy="4178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481138"/>
          <a:ext cx="10972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Количественный состав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Сила в единстве!</a:t>
            </a:r>
            <a:endParaRPr lang="ru-RU" dirty="0"/>
          </a:p>
        </p:txBody>
      </p:sp>
      <p:pic>
        <p:nvPicPr>
          <p:cNvPr id="2050" name="Picture 2" descr="C:\Users\USER\Desktop\Итоги года презентации\ФОТО 2023\WFM6dDQv8-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265" y="1220505"/>
            <a:ext cx="4226374" cy="5637495"/>
          </a:xfrm>
          <a:prstGeom prst="rect">
            <a:avLst/>
          </a:prstGeom>
          <a:noFill/>
        </p:spPr>
      </p:pic>
      <p:pic>
        <p:nvPicPr>
          <p:cNvPr id="2051" name="Picture 3" descr="C:\Users\USER\Desktop\Итоги года презентации\ФОТО 2023\SopyxPsen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9984" y="222931"/>
            <a:ext cx="4754881" cy="6342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Когда мы едины- мы не </a:t>
            </a:r>
            <a:r>
              <a:rPr lang="ru-RU" b="0" dirty="0" err="1" smtClean="0"/>
              <a:t>победимы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098" name="Picture 2" descr="C:\Users\USER\Desktop\Итоги года презентации\ФОТО 2023\nNRyrWMI8k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417" y="2282259"/>
            <a:ext cx="5764696" cy="4323522"/>
          </a:xfrm>
          <a:prstGeom prst="rect">
            <a:avLst/>
          </a:prstGeom>
          <a:noFill/>
        </p:spPr>
      </p:pic>
      <p:pic>
        <p:nvPicPr>
          <p:cNvPr id="5" name="Picture 4" descr="C:\Users\USER\Desktop\Итоги года презентации\ФОТО 2023\единств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1044" y="1268630"/>
            <a:ext cx="5574924" cy="41811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дружба с </a:t>
            </a:r>
            <a:r>
              <a:rPr lang="ru-RU" dirty="0" smtClean="0"/>
              <a:t>центром «Надежда»</a:t>
            </a:r>
            <a:endParaRPr lang="ru-RU" dirty="0"/>
          </a:p>
        </p:txBody>
      </p:sp>
      <p:pic>
        <p:nvPicPr>
          <p:cNvPr id="5122" name="Picture 2" descr="C:\Users\USER\Desktop\Итоги года презентации\ФОТО 2023\QKsOCYD7y9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4661" y="2347745"/>
            <a:ext cx="5632539" cy="4224404"/>
          </a:xfrm>
          <a:prstGeom prst="rect">
            <a:avLst/>
          </a:prstGeom>
          <a:noFill/>
        </p:spPr>
      </p:pic>
      <p:pic>
        <p:nvPicPr>
          <p:cNvPr id="5123" name="Picture 3" descr="C:\Users\USER\Desktop\Итоги года презентации\ФОТО 2023\В надежд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150" y="1439693"/>
            <a:ext cx="5603131" cy="4202349"/>
          </a:xfrm>
          <a:prstGeom prst="rect">
            <a:avLst/>
          </a:prstGeom>
          <a:noFill/>
        </p:spPr>
      </p:pic>
      <p:pic>
        <p:nvPicPr>
          <p:cNvPr id="1026" name="Picture 2" descr="C:\Users\USER\Desktop\Итоги года презентации\ФОТО 1\23 в Надежд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2062178" y="-6137630"/>
            <a:ext cx="5860800" cy="43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55927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 </a:t>
            </a:r>
            <a:r>
              <a:rPr lang="ru-RU" dirty="0" smtClean="0"/>
              <a:t>центром «Возрождение»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2017" y="357808"/>
            <a:ext cx="5711687" cy="428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207" y="2416642"/>
            <a:ext cx="5578475" cy="418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поздравлением к бабушкам и дедушкам</a:t>
            </a:r>
            <a:endParaRPr lang="ru-RU" dirty="0"/>
          </a:p>
        </p:txBody>
      </p:sp>
      <p:pic>
        <p:nvPicPr>
          <p:cNvPr id="2050" name="Picture 2" descr="C:\Users\USER\Desktop\Итоги года презентации\ФОТО 1\23 в Надежд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897" y="1133061"/>
            <a:ext cx="7633252" cy="5724939"/>
          </a:xfrm>
          <a:prstGeom prst="rect">
            <a:avLst/>
          </a:prstGeom>
          <a:noFill/>
        </p:spPr>
      </p:pic>
      <p:pic>
        <p:nvPicPr>
          <p:cNvPr id="2051" name="Picture 3" descr="C:\Users\USER\Desktop\Итоги года презентации\ФОТО 1\Мы помним! акция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954000" y="-10858500"/>
            <a:ext cx="5942400" cy="445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 к дню пожилого человека</a:t>
            </a:r>
            <a:endParaRPr lang="ru-RU" dirty="0"/>
          </a:p>
        </p:txBody>
      </p:sp>
      <p:pic>
        <p:nvPicPr>
          <p:cNvPr id="11266" name="Picture 2" descr="C:\Users\USER\Desktop\Итоги года презентации\ФОТО 2023\день пожилого человека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04" y="1978094"/>
            <a:ext cx="6134502" cy="4598976"/>
          </a:xfrm>
          <a:prstGeom prst="rect">
            <a:avLst/>
          </a:prstGeom>
          <a:noFill/>
        </p:spPr>
      </p:pic>
      <p:pic>
        <p:nvPicPr>
          <p:cNvPr id="11269" name="Picture 5" descr="C:\Users\USER\Desktop\Итоги года презентации\ФОТО 2023\45dKwT2x2K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9947" y="1058519"/>
            <a:ext cx="5536613" cy="41524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День пожилого человека в </a:t>
            </a:r>
            <a:r>
              <a:rPr lang="ru-RU" dirty="0" smtClean="0"/>
              <a:t>центре «Надежда»</a:t>
            </a:r>
            <a:endParaRPr lang="ru-RU" dirty="0"/>
          </a:p>
        </p:txBody>
      </p:sp>
      <p:pic>
        <p:nvPicPr>
          <p:cNvPr id="9218" name="Picture 2" descr="C:\Users\USER\Desktop\Итоги года презентации\ФОТО 2023\zQIIq7goQI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978" y="2564296"/>
            <a:ext cx="5406887" cy="4055165"/>
          </a:xfrm>
          <a:prstGeom prst="rect">
            <a:avLst/>
          </a:prstGeom>
          <a:noFill/>
        </p:spPr>
      </p:pic>
      <p:pic>
        <p:nvPicPr>
          <p:cNvPr id="9219" name="Picture 3" descr="C:\Users\USER\Desktop\Итоги года презентации\ФОТО 2023\YSPK-mCkc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9739" y="1053548"/>
            <a:ext cx="5459896" cy="4094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матери</a:t>
            </a:r>
            <a:endParaRPr lang="ru-RU" dirty="0"/>
          </a:p>
        </p:txBody>
      </p:sp>
      <p:pic>
        <p:nvPicPr>
          <p:cNvPr id="10242" name="Picture 2" descr="C:\Users\USER\Desktop\Итоги года презентации\ФОТО 2023\День матери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3509" y="189123"/>
            <a:ext cx="4913522" cy="6551362"/>
          </a:xfrm>
          <a:prstGeom prst="rect">
            <a:avLst/>
          </a:prstGeom>
          <a:noFill/>
        </p:spPr>
      </p:pic>
      <p:pic>
        <p:nvPicPr>
          <p:cNvPr id="10245" name="Picture 5" descr="C:\Users\USER\Desktop\Итоги года презентации\ФОТО 2023\день матер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404" y="1707614"/>
            <a:ext cx="6515998" cy="4886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семьи</a:t>
            </a:r>
            <a:endParaRPr lang="ru-RU" dirty="0"/>
          </a:p>
        </p:txBody>
      </p:sp>
      <p:pic>
        <p:nvPicPr>
          <p:cNvPr id="12290" name="Picture 2" descr="C:\Users\USER\Desktop\Итоги года презентации\ФОТО 2023\день семьи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513" y="1719677"/>
            <a:ext cx="6350138" cy="4760636"/>
          </a:xfrm>
          <a:prstGeom prst="rect">
            <a:avLst/>
          </a:prstGeom>
          <a:noFill/>
        </p:spPr>
      </p:pic>
      <p:pic>
        <p:nvPicPr>
          <p:cNvPr id="12291" name="Picture 3" descr="C:\Users\USER\Desktop\Итоги года презентации\ФОТО 2023\день семьи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5443" y="278294"/>
            <a:ext cx="4623974" cy="6167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Портреты наших мамочек</a:t>
            </a:r>
            <a:endParaRPr lang="ru-RU" dirty="0"/>
          </a:p>
        </p:txBody>
      </p:sp>
      <p:pic>
        <p:nvPicPr>
          <p:cNvPr id="13314" name="Picture 2" descr="C:\Users\USER\Desktop\Итоги года презентации\ФОТО 2023\день матери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069" y="1057619"/>
            <a:ext cx="7729929" cy="5797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481138"/>
          <a:ext cx="10972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Возрастной состав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День флориста</a:t>
            </a:r>
            <a:endParaRPr lang="ru-RU"/>
          </a:p>
        </p:txBody>
      </p:sp>
      <p:pic>
        <p:nvPicPr>
          <p:cNvPr id="8194" name="Picture 2" descr="C:\Users\USER\Desktop\Итоги года презентации\ФОТО 2023\38mldgCCdV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62" y="2305878"/>
            <a:ext cx="5745096" cy="4308822"/>
          </a:xfrm>
          <a:prstGeom prst="rect">
            <a:avLst/>
          </a:prstGeom>
          <a:noFill/>
        </p:spPr>
      </p:pic>
      <p:pic>
        <p:nvPicPr>
          <p:cNvPr id="17410" name="Picture 2" descr="C:\Users\USER\Desktop\Итоги года презентации\ФОТО 2023\jCNReBtSG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1896" y="298174"/>
            <a:ext cx="5724939" cy="42937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цветов</a:t>
            </a:r>
            <a:endParaRPr lang="ru-RU" dirty="0"/>
          </a:p>
        </p:txBody>
      </p:sp>
      <p:pic>
        <p:nvPicPr>
          <p:cNvPr id="18434" name="Picture 2" descr="C:\Users\USER\Desktop\Итоги года презентации\ФОТО 2023\праздник цвет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052" y="1124608"/>
            <a:ext cx="4234070" cy="5645426"/>
          </a:xfrm>
          <a:prstGeom prst="rect">
            <a:avLst/>
          </a:prstGeom>
          <a:noFill/>
        </p:spPr>
      </p:pic>
      <p:pic>
        <p:nvPicPr>
          <p:cNvPr id="6" name="Picture 3" descr="C:\Users\USER\Desktop\Итоги года презентации\ФОТО 2023\день цветов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878" y="242404"/>
            <a:ext cx="4711148" cy="6281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Копилка добрых дел</a:t>
            </a:r>
            <a:endParaRPr lang="ru-RU" dirty="0"/>
          </a:p>
        </p:txBody>
      </p:sp>
      <p:pic>
        <p:nvPicPr>
          <p:cNvPr id="14338" name="Picture 2" descr="C:\Users\USER\Desktop\Итоги года презентации\ФОТО 2023\добрые дела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48823"/>
            <a:ext cx="4814225" cy="3609177"/>
          </a:xfrm>
          <a:prstGeom prst="rect">
            <a:avLst/>
          </a:prstGeom>
          <a:noFill/>
        </p:spPr>
      </p:pic>
      <p:pic>
        <p:nvPicPr>
          <p:cNvPr id="14339" name="Picture 3" descr="C:\Users\USER\Desktop\Итоги года презентации\ФОТО 2023\добрые дела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5126" y="3231477"/>
            <a:ext cx="4837361" cy="3626523"/>
          </a:xfrm>
          <a:prstGeom prst="rect">
            <a:avLst/>
          </a:prstGeom>
          <a:noFill/>
        </p:spPr>
      </p:pic>
      <p:pic>
        <p:nvPicPr>
          <p:cNvPr id="14340" name="Picture 4" descr="C:\Users\USER\Desktop\Итоги года презентации\ФОТО 2023\добрые дела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0678" y="1"/>
            <a:ext cx="5261322" cy="3944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Добрые дела</a:t>
            </a:r>
            <a:endParaRPr lang="ru-RU" dirty="0"/>
          </a:p>
        </p:txBody>
      </p:sp>
      <p:pic>
        <p:nvPicPr>
          <p:cNvPr id="15362" name="Picture 2" descr="C:\Users\USER\Desktop\Итоги года презентации\ФОТО 2023\добрые дела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09" y="1517515"/>
            <a:ext cx="6677985" cy="5006420"/>
          </a:xfrm>
          <a:prstGeom prst="rect">
            <a:avLst/>
          </a:prstGeom>
          <a:noFill/>
        </p:spPr>
      </p:pic>
      <p:pic>
        <p:nvPicPr>
          <p:cNvPr id="15363" name="Picture 3" descr="C:\Users\USER\Desktop\Итоги года презентации\ФОТО 2023\добрые дела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9357" y="258418"/>
            <a:ext cx="4709201" cy="6281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Добрые дела продолжаются</a:t>
            </a:r>
            <a:endParaRPr lang="ru-RU" dirty="0"/>
          </a:p>
        </p:txBody>
      </p:sp>
      <p:pic>
        <p:nvPicPr>
          <p:cNvPr id="19460" name="Picture 4" descr="C:\Users\USER\Desktop\Итоги года презентации\ФОТО 2023\Макулатура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4412" y="1152939"/>
            <a:ext cx="4708267" cy="5148470"/>
          </a:xfrm>
          <a:prstGeom prst="rect">
            <a:avLst/>
          </a:prstGeom>
          <a:noFill/>
        </p:spPr>
      </p:pic>
      <p:pic>
        <p:nvPicPr>
          <p:cNvPr id="19461" name="Picture 5" descr="C:\Users\USER\Desktop\Итоги года презентации\ФОТО 2023\Макулатура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351" y="1292087"/>
            <a:ext cx="6799794" cy="5097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Труд-всему</a:t>
            </a:r>
            <a:r>
              <a:rPr lang="ru-RU" dirty="0" smtClean="0"/>
              <a:t> голова!</a:t>
            </a:r>
            <a:endParaRPr lang="ru-RU" dirty="0"/>
          </a:p>
        </p:txBody>
      </p:sp>
      <p:pic>
        <p:nvPicPr>
          <p:cNvPr id="16386" name="Picture 2" descr="C:\Users\USER\Desktop\Итоги года презентации\ФОТО 2023\Ih5zBrGlO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66" y="2062264"/>
            <a:ext cx="5940657" cy="4455493"/>
          </a:xfrm>
          <a:prstGeom prst="rect">
            <a:avLst/>
          </a:prstGeom>
          <a:noFill/>
        </p:spPr>
      </p:pic>
      <p:pic>
        <p:nvPicPr>
          <p:cNvPr id="16387" name="Picture 3" descr="C:\Users\USER\Desktop\Итоги года презентации\ФОТО 2023\уборка территор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3550" y="388848"/>
            <a:ext cx="5680275" cy="4961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Красоту создаём сами!</a:t>
            </a:r>
            <a:endParaRPr lang="ru-RU" dirty="0"/>
          </a:p>
        </p:txBody>
      </p:sp>
      <p:pic>
        <p:nvPicPr>
          <p:cNvPr id="17410" name="Picture 2" descr="C:\Users\USER\Desktop\Итоги года презентации\ФОТО 2023\Труд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736" y="2057607"/>
            <a:ext cx="6034616" cy="4525962"/>
          </a:xfrm>
          <a:prstGeom prst="rect">
            <a:avLst/>
          </a:prstGeom>
          <a:noFill/>
        </p:spPr>
      </p:pic>
      <p:pic>
        <p:nvPicPr>
          <p:cNvPr id="17411" name="Picture 3" descr="C:\Users\USER\Desktop\Итоги года презентации\ФОТО 2023\Труд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0434" y="1192697"/>
            <a:ext cx="5486401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Субботник!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41122" y="238540"/>
            <a:ext cx="339306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 descr="C:\Users\USER\Desktop\Итоги года презентации\ФОТО 2023\Субботник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297" y="1271771"/>
            <a:ext cx="8021537" cy="5327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Посадка деревьев</a:t>
            </a:r>
            <a:endParaRPr lang="ru-RU" dirty="0"/>
          </a:p>
        </p:txBody>
      </p:sp>
      <p:pic>
        <p:nvPicPr>
          <p:cNvPr id="21506" name="Picture 2" descr="C:\Users\USER\Desktop\Итоги года презентации\ФОТО 2023\посадка дер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22513"/>
            <a:ext cx="7513983" cy="5635487"/>
          </a:xfrm>
          <a:prstGeom prst="rect">
            <a:avLst/>
          </a:prstGeom>
          <a:noFill/>
        </p:spPr>
      </p:pic>
      <p:pic>
        <p:nvPicPr>
          <p:cNvPr id="21507" name="Picture 3" descr="C:\Users\USER\Desktop\Итоги года презентации\ФОТО 2023\посадка де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515" y="655983"/>
            <a:ext cx="2781797" cy="6181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Икебана своими руками</a:t>
            </a:r>
            <a:endParaRPr lang="ru-RU" dirty="0"/>
          </a:p>
        </p:txBody>
      </p:sp>
      <p:pic>
        <p:nvPicPr>
          <p:cNvPr id="15363" name="Picture 3" descr="C:\Users\USER\Desktop\Итоги года презентации\ФОТО 2023\экиба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84" y="2115239"/>
            <a:ext cx="6051932" cy="4538949"/>
          </a:xfrm>
          <a:prstGeom prst="rect">
            <a:avLst/>
          </a:prstGeom>
          <a:noFill/>
        </p:spPr>
      </p:pic>
      <p:pic>
        <p:nvPicPr>
          <p:cNvPr id="1026" name="Picture 2" descr="C:\Users\USER\Desktop\Итоги года презентации\ФОТО 2023\экибана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1648" y="1073424"/>
            <a:ext cx="5716401" cy="4287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481138"/>
          <a:ext cx="10972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Причины признания нуждаемости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Оригами из бумаги</a:t>
            </a:r>
            <a:endParaRPr lang="ru-RU" dirty="0"/>
          </a:p>
        </p:txBody>
      </p:sp>
      <p:pic>
        <p:nvPicPr>
          <p:cNvPr id="8194" name="Picture 2" descr="C:\Users\USER\Desktop\Итоги года презентации\ФОТО 1\17085843959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813" y="1108953"/>
            <a:ext cx="8916608" cy="5447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Оригами</a:t>
            </a:r>
            <a:endParaRPr lang="ru-RU" dirty="0"/>
          </a:p>
        </p:txBody>
      </p:sp>
      <p:pic>
        <p:nvPicPr>
          <p:cNvPr id="18434" name="Picture 2" descr="C:\Users\USER\Desktop\Итоги года презентации\ФОТО 2023\Оригам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324" y="1089060"/>
            <a:ext cx="4324917" cy="5768940"/>
          </a:xfrm>
          <a:prstGeom prst="rect">
            <a:avLst/>
          </a:prstGeom>
          <a:noFill/>
        </p:spPr>
      </p:pic>
      <p:pic>
        <p:nvPicPr>
          <p:cNvPr id="18435" name="Picture 3" descr="C:\Users\USER\Desktop\Итоги года презентации\ФОТО 2023\Оригами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7729" y="0"/>
            <a:ext cx="5178372" cy="690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Мастер-класс </a:t>
            </a:r>
            <a:r>
              <a:rPr lang="ru-RU" dirty="0" smtClean="0"/>
              <a:t>«Сердечко»</a:t>
            </a:r>
            <a:endParaRPr lang="ru-RU" dirty="0"/>
          </a:p>
        </p:txBody>
      </p:sp>
      <p:pic>
        <p:nvPicPr>
          <p:cNvPr id="4098" name="Picture 2" descr="C:\Users\USER\Desktop\Итоги года презентации\ФОТО 1\мастер-класс сердечко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272" y="1168974"/>
            <a:ext cx="5681309" cy="4260982"/>
          </a:xfrm>
          <a:prstGeom prst="rect">
            <a:avLst/>
          </a:prstGeom>
          <a:noFill/>
        </p:spPr>
      </p:pic>
      <p:pic>
        <p:nvPicPr>
          <p:cNvPr id="4099" name="Picture 3" descr="C:\Users\USER\Desktop\Итоги года презентации\ФОТО 1\мастер-класс сердеч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121188" y="-10112375"/>
            <a:ext cx="5942400" cy="4456800"/>
          </a:xfrm>
          <a:prstGeom prst="rect">
            <a:avLst/>
          </a:prstGeom>
          <a:noFill/>
        </p:spPr>
      </p:pic>
      <p:pic>
        <p:nvPicPr>
          <p:cNvPr id="4100" name="Picture 4" descr="C:\Users\USER\Desktop\Итоги года презентации\ФОТО 1\мастер-класс сердечк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924" y="2381956"/>
            <a:ext cx="5968059" cy="4476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Мастер класс – учимся рисовать!</a:t>
            </a:r>
            <a:endParaRPr lang="ru-RU" dirty="0"/>
          </a:p>
        </p:txBody>
      </p:sp>
      <p:pic>
        <p:nvPicPr>
          <p:cNvPr id="4098" name="Picture 2" descr="C:\Users\USER\Desktop\Итоги года презентации\ФОТО 2023\5Nhs10rrxT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148" y="1137063"/>
            <a:ext cx="4105156" cy="5473541"/>
          </a:xfrm>
          <a:prstGeom prst="rect">
            <a:avLst/>
          </a:prstGeom>
          <a:noFill/>
        </p:spPr>
      </p:pic>
      <p:pic>
        <p:nvPicPr>
          <p:cNvPr id="20482" name="Picture 2" descr="C:\Users\USER\Desktop\Итоги года презентации\ФОТО 2023\художник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9442" y="1202633"/>
            <a:ext cx="7063410" cy="5297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Бисероплетение</a:t>
            </a:r>
            <a:endParaRPr lang="ru-RU" dirty="0"/>
          </a:p>
        </p:txBody>
      </p:sp>
      <p:pic>
        <p:nvPicPr>
          <p:cNvPr id="4" name="Picture 3" descr="C:\Users\USER\Desktop\Итоги года презентации\ФОТО 2023\бисер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8289" y="1167788"/>
            <a:ext cx="7382819" cy="5537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Клуб «Прицел»</a:t>
            </a:r>
            <a:endParaRPr lang="ru-RU" dirty="0"/>
          </a:p>
        </p:txBody>
      </p:sp>
      <p:pic>
        <p:nvPicPr>
          <p:cNvPr id="22530" name="Picture 2" descr="C:\Users\USER\Desktop\Итоги года презентации\ФОТО 2023\Прицел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93" y="2081720"/>
            <a:ext cx="4850859" cy="3638144"/>
          </a:xfrm>
          <a:prstGeom prst="rect">
            <a:avLst/>
          </a:prstGeom>
          <a:noFill/>
        </p:spPr>
      </p:pic>
      <p:pic>
        <p:nvPicPr>
          <p:cNvPr id="22531" name="Picture 3" descr="C:\Users\USER\Desktop\Итоги года презентации\ФОТО 2023\ПДД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473" y="0"/>
            <a:ext cx="4207353" cy="3155514"/>
          </a:xfrm>
          <a:prstGeom prst="rect">
            <a:avLst/>
          </a:prstGeom>
          <a:noFill/>
        </p:spPr>
      </p:pic>
      <p:pic>
        <p:nvPicPr>
          <p:cNvPr id="22532" name="Picture 4" descr="C:\Users\USER\Desktop\Итоги года презентации\ФОТО 2023\Прицел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62971" y="2260053"/>
            <a:ext cx="3447036" cy="4597947"/>
          </a:xfrm>
          <a:prstGeom prst="rect">
            <a:avLst/>
          </a:prstGeom>
          <a:noFill/>
        </p:spPr>
      </p:pic>
      <p:pic>
        <p:nvPicPr>
          <p:cNvPr id="5123" name="Picture 3" descr="C:\Users\USER\Desktop\Итоги года презентации\ФОТО 1\17085845094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2936" y="2837235"/>
            <a:ext cx="3015574" cy="40207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Деревянное творчество</a:t>
            </a:r>
            <a:endParaRPr lang="ru-RU" dirty="0"/>
          </a:p>
        </p:txBody>
      </p:sp>
      <p:pic>
        <p:nvPicPr>
          <p:cNvPr id="4099" name="Picture 3" descr="C:\Users\USER\Desktop\Итоги года презентации\ФОТО 2023\Деревян из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1016"/>
            <a:ext cx="6721351" cy="5038931"/>
          </a:xfrm>
          <a:prstGeom prst="rect">
            <a:avLst/>
          </a:prstGeom>
          <a:noFill/>
        </p:spPr>
      </p:pic>
      <p:pic>
        <p:nvPicPr>
          <p:cNvPr id="4100" name="Picture 4" descr="C:\Users\USER\Desktop\Итоги года презентации\ФОТО 2023\Деревян изд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8972" y="298173"/>
            <a:ext cx="4612151" cy="6162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58343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Беседы со священнослужителем Михаилом</a:t>
            </a:r>
            <a:endParaRPr lang="ru-RU" dirty="0"/>
          </a:p>
        </p:txBody>
      </p:sp>
      <p:pic>
        <p:nvPicPr>
          <p:cNvPr id="5122" name="Picture 2" descr="C:\Users\USER\Desktop\Итоги года презентации\ФОТО 2023\отец МИХАИ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978" y="1838946"/>
            <a:ext cx="6034616" cy="4525962"/>
          </a:xfrm>
          <a:prstGeom prst="rect">
            <a:avLst/>
          </a:prstGeom>
          <a:noFill/>
        </p:spPr>
      </p:pic>
      <p:pic>
        <p:nvPicPr>
          <p:cNvPr id="5124" name="Picture 4" descr="C:\Users\USER\Desktop\Итоги года презентации\ФОТО 2023\I-K2C6E5Kn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0070" y="516835"/>
            <a:ext cx="5406887" cy="405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нашим спонсорам</a:t>
            </a:r>
            <a:endParaRPr lang="ru-RU" dirty="0"/>
          </a:p>
        </p:txBody>
      </p:sp>
      <p:pic>
        <p:nvPicPr>
          <p:cNvPr id="6146" name="Picture 2" descr="C:\Users\USER\Desktop\Итоги года презентации\ФОТО 2023\Спонсоры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9355" y="278296"/>
            <a:ext cx="3394472" cy="4525962"/>
          </a:xfrm>
          <a:prstGeom prst="rect">
            <a:avLst/>
          </a:prstGeom>
          <a:noFill/>
        </p:spPr>
      </p:pic>
      <p:pic>
        <p:nvPicPr>
          <p:cNvPr id="6148" name="Picture 4" descr="C:\Users\USER\Desktop\Итоги года презентации\ФОТО 2023\MwhRwtkqT6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830" y="2156073"/>
            <a:ext cx="3526446" cy="4701927"/>
          </a:xfrm>
          <a:prstGeom prst="rect">
            <a:avLst/>
          </a:prstGeom>
          <a:noFill/>
        </p:spPr>
      </p:pic>
      <p:pic>
        <p:nvPicPr>
          <p:cNvPr id="6" name="Picture 2" descr="C:\Users\USER\Desktop\Итоги года презентации\ФОТО 2023\спонсоры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4332" y="1070043"/>
            <a:ext cx="4751045" cy="3563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Красотища!!!</a:t>
            </a:r>
            <a:endParaRPr lang="ru-RU" dirty="0"/>
          </a:p>
        </p:txBody>
      </p:sp>
      <p:pic>
        <p:nvPicPr>
          <p:cNvPr id="10243" name="Picture 3" descr="C:\Users\USER\Desktop\Итоги года презентации\ФОТО 2023\Парикмах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7390" y="352288"/>
            <a:ext cx="4691269" cy="6255026"/>
          </a:xfrm>
          <a:prstGeom prst="rect">
            <a:avLst/>
          </a:prstGeom>
          <a:noFill/>
        </p:spPr>
      </p:pic>
      <p:pic>
        <p:nvPicPr>
          <p:cNvPr id="5" name="Picture 3" descr="C:\Users\USER\Desktop\Итоги года презентации\ФОТО 2023\стрижки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042" y="1108694"/>
            <a:ext cx="4311979" cy="574930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9600" y="6857998"/>
            <a:ext cx="10972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113183"/>
          <a:ext cx="11277600" cy="5446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Положительные результаты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Мир профессий - пожарный</a:t>
            </a:r>
            <a:endParaRPr lang="ru-RU" dirty="0"/>
          </a:p>
        </p:txBody>
      </p:sp>
      <p:pic>
        <p:nvPicPr>
          <p:cNvPr id="9219" name="Picture 3" descr="C:\Users\USER\Desktop\Итоги года презентации\ФОТО 2023\Пожарка эк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1029" y="1021831"/>
            <a:ext cx="7473362" cy="5602706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 flipV="1">
            <a:off x="609600" y="6857999"/>
            <a:ext cx="10972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Полицейский</a:t>
            </a:r>
            <a:endParaRPr lang="ru-RU" dirty="0"/>
          </a:p>
        </p:txBody>
      </p:sp>
      <p:pic>
        <p:nvPicPr>
          <p:cNvPr id="16386" name="Picture 2" descr="C:\Users\USER\Desktop\Итоги года презентации\ФОТО 2023\X67t68bcC_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383" y="1573224"/>
            <a:ext cx="11152080" cy="50221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Доктор</a:t>
            </a:r>
            <a:endParaRPr lang="ru-RU" dirty="0"/>
          </a:p>
        </p:txBody>
      </p:sp>
      <p:pic>
        <p:nvPicPr>
          <p:cNvPr id="4" name="Picture 2" descr="C:\Users\USER\Desktop\Итоги года презентации\ФОТО 2023\Игра в больницу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660" y="1136296"/>
            <a:ext cx="4124528" cy="5499369"/>
          </a:xfrm>
          <a:prstGeom prst="rect">
            <a:avLst/>
          </a:prstGeom>
          <a:noFill/>
        </p:spPr>
      </p:pic>
      <p:pic>
        <p:nvPicPr>
          <p:cNvPr id="1026" name="Picture 2" descr="C:\Users\USER\Desktop\Итоги года презентации\ФОТО 1\всемирный день борьбы с туберкулезом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8602" y="1439694"/>
            <a:ext cx="6770451" cy="50778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545477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Коворкинг-библиотекарь</a:t>
            </a:r>
            <a:endParaRPr lang="ru-RU" dirty="0"/>
          </a:p>
        </p:txBody>
      </p:sp>
      <p:pic>
        <p:nvPicPr>
          <p:cNvPr id="8194" name="Picture 2" descr="C:\Users\USER\Desktop\Итоги года презентации\ФОТО 2023\4Nldz4u1C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303" y="2007705"/>
            <a:ext cx="5986899" cy="4490174"/>
          </a:xfrm>
          <a:prstGeom prst="rect">
            <a:avLst/>
          </a:prstGeom>
          <a:noFill/>
        </p:spPr>
      </p:pic>
      <p:pic>
        <p:nvPicPr>
          <p:cNvPr id="8195" name="Picture 3" descr="C:\Users\USER\Desktop\Итоги года презентации\ФОТО 2023\Коворкинг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1532" y="357809"/>
            <a:ext cx="5910468" cy="4432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Театрализация</a:t>
            </a:r>
            <a:endParaRPr lang="ru-RU" dirty="0"/>
          </a:p>
        </p:txBody>
      </p:sp>
      <p:pic>
        <p:nvPicPr>
          <p:cNvPr id="11266" name="Picture 2" descr="C:\Users\USER\Desktop\Итоги года презентации\ФОТО 2023\awDKB-SkJG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3837" y="483139"/>
            <a:ext cx="4409064" cy="5878750"/>
          </a:xfrm>
          <a:prstGeom prst="rect">
            <a:avLst/>
          </a:prstGeom>
          <a:noFill/>
        </p:spPr>
      </p:pic>
      <p:pic>
        <p:nvPicPr>
          <p:cNvPr id="11267" name="Picture 3" descr="C:\Users\USER\Desktop\Итоги года презентации\ФОТО 2023\_OgvJ9ZvO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039" y="1386298"/>
            <a:ext cx="6602509" cy="4951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Нептуна</a:t>
            </a:r>
            <a:endParaRPr lang="ru-RU" dirty="0"/>
          </a:p>
        </p:txBody>
      </p:sp>
      <p:pic>
        <p:nvPicPr>
          <p:cNvPr id="2051" name="Picture 3" descr="C:\Users\USER\Desktop\Итоги года презентации\ФОТО 2023\tOYvC-o5qx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9495" y="457200"/>
            <a:ext cx="5883965" cy="4412974"/>
          </a:xfrm>
          <a:prstGeom prst="rect">
            <a:avLst/>
          </a:prstGeom>
          <a:noFill/>
        </p:spPr>
      </p:pic>
      <p:pic>
        <p:nvPicPr>
          <p:cNvPr id="2052" name="Picture 4" descr="C:\Users\USER\Desktop\Итоги года презентации\ФОТО 2023\BKQVXk4eaVM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979" y="2266121"/>
            <a:ext cx="5698435" cy="4273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Кукольный театр</a:t>
            </a:r>
            <a:endParaRPr lang="ru-RU" dirty="0"/>
          </a:p>
        </p:txBody>
      </p:sp>
      <p:pic>
        <p:nvPicPr>
          <p:cNvPr id="3074" name="Picture 2" descr="C:\Users\USER\Desktop\Итоги года презентации\ФОТО 2023\hRd3hY3jI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46" y="2025885"/>
            <a:ext cx="6092623" cy="4569467"/>
          </a:xfrm>
          <a:prstGeom prst="rect">
            <a:avLst/>
          </a:prstGeom>
          <a:noFill/>
        </p:spPr>
      </p:pic>
      <p:pic>
        <p:nvPicPr>
          <p:cNvPr id="3075" name="Picture 3" descr="C:\Users\USER\Desktop\Итоги года презентации\ФОТО 2023\fbiKqP2tuq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2281" y="76468"/>
            <a:ext cx="4889163" cy="65188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2528" y="274638"/>
            <a:ext cx="7194429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с психологом</a:t>
            </a:r>
            <a:endParaRPr lang="ru-RU" dirty="0"/>
          </a:p>
        </p:txBody>
      </p:sp>
      <p:pic>
        <p:nvPicPr>
          <p:cNvPr id="12290" name="Picture 2" descr="C:\Users\USER\Desktop\Итоги года презентации\ФОТО 2023\hVjnBEbf-m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7783" y="0"/>
            <a:ext cx="5753100" cy="2590800"/>
          </a:xfrm>
          <a:prstGeom prst="rect">
            <a:avLst/>
          </a:prstGeom>
          <a:noFill/>
        </p:spPr>
      </p:pic>
      <p:pic>
        <p:nvPicPr>
          <p:cNvPr id="12291" name="Picture 3" descr="C:\Users\USER\Desktop\Итоги года презентации\ФОТО 2023\l7mkL76-Sy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246" y="1144656"/>
            <a:ext cx="2465475" cy="5474805"/>
          </a:xfrm>
          <a:prstGeom prst="rect">
            <a:avLst/>
          </a:prstGeom>
          <a:noFill/>
        </p:spPr>
      </p:pic>
      <p:pic>
        <p:nvPicPr>
          <p:cNvPr id="12292" name="Picture 4" descr="C:\Users\USER\Desktop\Итоги года презентации\ФОТО 2023\Космос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7511" y="2643809"/>
            <a:ext cx="2980508" cy="3975652"/>
          </a:xfrm>
          <a:prstGeom prst="rect">
            <a:avLst/>
          </a:prstGeom>
          <a:noFill/>
        </p:spPr>
      </p:pic>
      <p:pic>
        <p:nvPicPr>
          <p:cNvPr id="12293" name="Picture 5" descr="C:\Users\USER\Desktop\Итоги года презентации\ФОТО 2023\наст игры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20589" y="2704550"/>
            <a:ext cx="2886489" cy="3848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Итоги года презентации\ФОТО 2023\Психолог 7 нейрогимнасти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136" y="1535424"/>
            <a:ext cx="3753393" cy="5004524"/>
          </a:xfrm>
          <a:prstGeom prst="rect">
            <a:avLst/>
          </a:prstGeom>
          <a:noFill/>
        </p:spPr>
      </p:pic>
      <p:pic>
        <p:nvPicPr>
          <p:cNvPr id="13315" name="Picture 3" descr="C:\Users\USER\Desktop\Итоги года презентации\ФОТО 2023\Психолог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1469336"/>
            <a:ext cx="3697356" cy="4929808"/>
          </a:xfrm>
          <a:prstGeom prst="rect">
            <a:avLst/>
          </a:prstGeom>
          <a:noFill/>
        </p:spPr>
      </p:pic>
      <p:pic>
        <p:nvPicPr>
          <p:cNvPr id="13316" name="Picture 4" descr="C:\Users\USER\Desktop\Итоги года презентации\ФОТО 2023\Психолог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3582" y="1548647"/>
            <a:ext cx="3669817" cy="4895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Итоги года презентации\ФОТО 2023\Психолог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057" y="1348708"/>
            <a:ext cx="3850013" cy="5135472"/>
          </a:xfrm>
          <a:prstGeom prst="rect">
            <a:avLst/>
          </a:prstGeom>
          <a:noFill/>
        </p:spPr>
      </p:pic>
      <p:pic>
        <p:nvPicPr>
          <p:cNvPr id="14339" name="Picture 3" descr="C:\Users\USER\Desktop\Итоги года презентации\ФОТО 2023\Психолог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0904" y="1351722"/>
            <a:ext cx="3868600" cy="5160265"/>
          </a:xfrm>
          <a:prstGeom prst="rect">
            <a:avLst/>
          </a:prstGeom>
          <a:noFill/>
        </p:spPr>
      </p:pic>
      <p:pic>
        <p:nvPicPr>
          <p:cNvPr id="14340" name="Picture 4" descr="C:\Users\USER\Desktop\Итоги года презентации\ФОТО 2023\Психоло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84365" y="373545"/>
            <a:ext cx="2799522" cy="6216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481138"/>
          <a:ext cx="10999304" cy="5376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Отрицательные результаты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достижения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4 педагога, 1 педагог-психолог, 1 инструктор по физической культуре, 1 учитель-логопед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 педиатр, 2 медицинские сестры, 8 младших воспитателей</a:t>
            </a:r>
            <a:endParaRPr lang="ru-RU" dirty="0"/>
          </a:p>
        </p:txBody>
      </p:sp>
      <p:pic>
        <p:nvPicPr>
          <p:cNvPr id="20482" name="Picture 2" descr="C:\Users\USER\Desktop\Итоги года презентации\ФОТО 2023\1708430012608 (1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5217" y="1444625"/>
            <a:ext cx="5235154" cy="3941763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6193368" y="1199072"/>
            <a:ext cx="5389033" cy="404578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Педагоги </a:t>
            </a:r>
            <a:r>
              <a:rPr lang="ru-RU" sz="2000" dirty="0" smtClean="0"/>
              <a:t>приняли участие и заняли призовые места в 18 различных Всероссийских </a:t>
            </a:r>
            <a:r>
              <a:rPr lang="ru-RU" sz="2000" dirty="0" smtClean="0"/>
              <a:t>дистанционных </a:t>
            </a:r>
            <a:r>
              <a:rPr lang="ru-RU" sz="2000" dirty="0" err="1" smtClean="0"/>
              <a:t>вебинарах</a:t>
            </a:r>
            <a:r>
              <a:rPr lang="ru-RU" sz="2000" dirty="0" smtClean="0"/>
              <a:t>, мастер-классах, викторинах и тестированиях;</a:t>
            </a:r>
          </a:p>
          <a:p>
            <a:pPr algn="just"/>
            <a:r>
              <a:rPr lang="ru-RU" sz="2000" dirty="0" smtClean="0"/>
              <a:t>Воспитанники приняли участие и заняли призовые места в 26 различных Всероссийских дистанционных викторинах, олимпиадах, тестированиях.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86759" y="2648608"/>
            <a:ext cx="86920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481138"/>
          <a:ext cx="11582400" cy="5376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Количество оказанных услуг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Программа для школьников «Мой мир»</a:t>
            </a:r>
          </a:p>
          <a:p>
            <a:r>
              <a:rPr lang="ru-RU" dirty="0" smtClean="0"/>
              <a:t>Комплексная психолого-педагогическая программа по профилактике и коррекции форм отклоняющегося поведения у детей и подростков «группы риска»</a:t>
            </a:r>
          </a:p>
          <a:p>
            <a:r>
              <a:rPr lang="ru-RU" dirty="0" smtClean="0"/>
              <a:t>Основная общеобразовательная программа дошкольного образования «От рождения до школы»</a:t>
            </a:r>
          </a:p>
          <a:p>
            <a:r>
              <a:rPr lang="ru-RU" dirty="0" smtClean="0"/>
              <a:t>Программа «Дом под крышей голубой» (по ознакомлению с миром природы и экологическому воспитанию)</a:t>
            </a:r>
          </a:p>
          <a:p>
            <a:r>
              <a:rPr lang="ru-RU" dirty="0" smtClean="0"/>
              <a:t>Программа для дошкольников «Азбука безопасности»</a:t>
            </a:r>
          </a:p>
          <a:p>
            <a:r>
              <a:rPr lang="ru-RU" dirty="0" smtClean="0"/>
              <a:t>Парциальная программа «</a:t>
            </a:r>
            <a:r>
              <a:rPr lang="ru-RU" dirty="0" err="1" smtClean="0"/>
              <a:t>Театр-Творчество-Дети</a:t>
            </a:r>
            <a:r>
              <a:rPr lang="ru-RU" dirty="0" smtClean="0"/>
              <a:t>» художественно-эстетической направленности для детей от 3 до 7 лет.</a:t>
            </a:r>
          </a:p>
          <a:p>
            <a:r>
              <a:rPr lang="ru-RU" dirty="0" smtClean="0"/>
              <a:t>Кружок по программе «Умелые ручки»</a:t>
            </a:r>
          </a:p>
          <a:p>
            <a:r>
              <a:rPr lang="ru-RU" dirty="0" smtClean="0"/>
              <a:t>Проект «Рука друга»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Программы реализованные в 2023 году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Профилактика вредных привычек, правонарушений, травматизма</a:t>
            </a:r>
            <a:endParaRPr lang="ru-RU" dirty="0"/>
          </a:p>
        </p:txBody>
      </p:sp>
      <p:pic>
        <p:nvPicPr>
          <p:cNvPr id="1026" name="Picture 2" descr="C:\Users\USER\Desktop\Итоги года презентации\ФОТО 2023\Гибдд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65759" y="1431193"/>
            <a:ext cx="5788859" cy="4341645"/>
          </a:xfrm>
          <a:prstGeom prst="rect">
            <a:avLst/>
          </a:prstGeom>
          <a:noFill/>
        </p:spPr>
      </p:pic>
      <p:pic>
        <p:nvPicPr>
          <p:cNvPr id="1027" name="Picture 3" descr="C:\Users\USER\Desktop\Итоги года презентации\ФОТО 2023\ГИМ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6208" y="2163107"/>
            <a:ext cx="5772178" cy="4329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7028</TotalTime>
  <Words>353</Words>
  <Application>Microsoft Office PowerPoint</Application>
  <PresentationFormat>Произвольный</PresentationFormat>
  <Paragraphs>85</Paragraphs>
  <Slides>61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Открытая</vt:lpstr>
      <vt:lpstr>Слайд 1</vt:lpstr>
      <vt:lpstr>Количественный состав</vt:lpstr>
      <vt:lpstr>Возрастной состав</vt:lpstr>
      <vt:lpstr>Причины признания нуждаемости</vt:lpstr>
      <vt:lpstr>Положительные результаты</vt:lpstr>
      <vt:lpstr>Отрицательные результаты</vt:lpstr>
      <vt:lpstr>Количество оказанных услуг</vt:lpstr>
      <vt:lpstr>Программы реализованные в 2023 году</vt:lpstr>
      <vt:lpstr>Профилактика вредных привычек, правонарушений, травматизма</vt:lpstr>
      <vt:lpstr>Инспекторы – наши друзья!</vt:lpstr>
      <vt:lpstr>ГИМС, нарколог</vt:lpstr>
      <vt:lpstr>Три ступени ведущие вниз</vt:lpstr>
      <vt:lpstr>ЗОЖ – Кросс нации</vt:lpstr>
      <vt:lpstr>День здоровья</vt:lpstr>
      <vt:lpstr>День дворового спорта</vt:lpstr>
      <vt:lpstr>ФОК</vt:lpstr>
      <vt:lpstr>22 июня</vt:lpstr>
      <vt:lpstr>День ПОБЕДЫ</vt:lpstr>
      <vt:lpstr>День народного единства</vt:lpstr>
      <vt:lpstr>Сила в единстве!</vt:lpstr>
      <vt:lpstr>Когда мы едины- мы не победимы!</vt:lpstr>
      <vt:lpstr>Наша дружба с центром «Надежда»</vt:lpstr>
      <vt:lpstr>И центром «Возрождение»</vt:lpstr>
      <vt:lpstr>С поздравлением к бабушкам и дедушкам</vt:lpstr>
      <vt:lpstr>Подготовка к дню пожилого человека</vt:lpstr>
      <vt:lpstr>День пожилого человека в центре «Надежда»</vt:lpstr>
      <vt:lpstr>День матери</vt:lpstr>
      <vt:lpstr>День семьи</vt:lpstr>
      <vt:lpstr>Портреты наших мамочек</vt:lpstr>
      <vt:lpstr>День флориста</vt:lpstr>
      <vt:lpstr>День цветов</vt:lpstr>
      <vt:lpstr>Копилка добрых дел</vt:lpstr>
      <vt:lpstr>Добрые дела</vt:lpstr>
      <vt:lpstr>Добрые дела продолжаются</vt:lpstr>
      <vt:lpstr>Труд-всему голова!</vt:lpstr>
      <vt:lpstr>Красоту создаём сами!</vt:lpstr>
      <vt:lpstr>Субботник!</vt:lpstr>
      <vt:lpstr>Посадка деревьев</vt:lpstr>
      <vt:lpstr>Икебана своими руками</vt:lpstr>
      <vt:lpstr>Оригами из бумаги</vt:lpstr>
      <vt:lpstr>Оригами</vt:lpstr>
      <vt:lpstr>Мастер-класс «Сердечко»</vt:lpstr>
      <vt:lpstr>Мастер класс – учимся рисовать!</vt:lpstr>
      <vt:lpstr>Бисероплетение</vt:lpstr>
      <vt:lpstr>Клуб «Прицел»</vt:lpstr>
      <vt:lpstr>Деревянное творчество</vt:lpstr>
      <vt:lpstr>Беседы со священнослужителем Михаилом</vt:lpstr>
      <vt:lpstr>Спасибо нашим спонсорам</vt:lpstr>
      <vt:lpstr>Красотища!!!</vt:lpstr>
      <vt:lpstr>Мир профессий - пожарный</vt:lpstr>
      <vt:lpstr>Полицейский</vt:lpstr>
      <vt:lpstr>Доктор</vt:lpstr>
      <vt:lpstr>Коворкинг-библиотекарь</vt:lpstr>
      <vt:lpstr>Театрализация</vt:lpstr>
      <vt:lpstr>День Нептуна</vt:lpstr>
      <vt:lpstr>Кукольный театр</vt:lpstr>
      <vt:lpstr>Работа с психологом</vt:lpstr>
      <vt:lpstr>Слайд 58</vt:lpstr>
      <vt:lpstr>Слайд 59</vt:lpstr>
      <vt:lpstr>Наши достижения</vt:lpstr>
      <vt:lpstr>Слайд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Ольга</cp:lastModifiedBy>
  <cp:revision>334</cp:revision>
  <dcterms:created xsi:type="dcterms:W3CDTF">2021-08-09T06:19:36Z</dcterms:created>
  <dcterms:modified xsi:type="dcterms:W3CDTF">2024-02-26T05:38:15Z</dcterms:modified>
</cp:coreProperties>
</file>