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1" r:id="rId6"/>
    <p:sldId id="260" r:id="rId7"/>
    <p:sldId id="269" r:id="rId8"/>
    <p:sldId id="262" r:id="rId9"/>
    <p:sldId id="264" r:id="rId10"/>
    <p:sldId id="265" r:id="rId11"/>
    <p:sldId id="280" r:id="rId12"/>
    <p:sldId id="266" r:id="rId13"/>
    <p:sldId id="274" r:id="rId14"/>
    <p:sldId id="276" r:id="rId15"/>
    <p:sldId id="270" r:id="rId16"/>
    <p:sldId id="268" r:id="rId17"/>
    <p:sldId id="273" r:id="rId18"/>
    <p:sldId id="284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5DA30-1774-4965-8154-F0BB6AD8BF6F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F869D-0432-4C3B-9898-D86C28D52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F869D-0432-4C3B-9898-D86C28D52C1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8C1BD-AD9F-4ABE-B095-1BDD666FA4F8}" type="datetimeFigureOut">
              <a:rPr lang="ru-RU" smtClean="0"/>
              <a:pPr/>
              <a:t>14.06.2023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B5E3C-9A48-4525-8FE9-172BADE014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картинки\для презентации фон\1619038642_2-phonoteka_org-p-krasochnii-fon-dlya-afishi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-1" y="0"/>
            <a:ext cx="970014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28803"/>
            <a:ext cx="7743852" cy="1643073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«Не смотри на мир </a:t>
            </a:r>
            <a:b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через окно»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5000636"/>
            <a:ext cx="7715304" cy="14239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психолого-педагогическая поддержка позитивной интеграции                                          детей-инвалидов в социум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57224" y="214290"/>
            <a:ext cx="7715304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Ленинградское областное государственное бюджетное учреждение «Сланцевский социально-реабилитационный центр для несовершеннолетних «Мечта»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МЕЧТА\Desktop\1638293877_59-pro-dachnikov-com-p-rebenok-na-podokonnike-foto-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3500438"/>
            <a:ext cx="2285976" cy="152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5715040" cy="30829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Экскурсия на предприятие «Хлебник»-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знакомство с </a:t>
            </a:r>
            <a:r>
              <a:rPr lang="ru-RU" sz="3600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кофемашиной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дегустация мороженого 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МЕЧТА\Desktop\САЙТ КОНТАКТ\2023 год\не смотри на мир\Fp2hFea21g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1414" y="3643314"/>
            <a:ext cx="6202586" cy="2851736"/>
          </a:xfrm>
          <a:prstGeom prst="rect">
            <a:avLst/>
          </a:prstGeom>
          <a:noFill/>
        </p:spPr>
      </p:pic>
      <p:pic>
        <p:nvPicPr>
          <p:cNvPr id="7171" name="Picture 3" descr="C:\Users\МЕЧТА\Desktop\САЙТ КОНТАКТ\2023 год\не смотри на мир\Bypl3dhmBl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928670"/>
            <a:ext cx="2594456" cy="5643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Посещение торговых центров-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знакомство с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ассортиментом, покупки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МЕЧТА\Desktop\САЙТ КОНТАКТ\2023 год\не смотри на мир\ianuOwTzrs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85926"/>
            <a:ext cx="4350616" cy="2000264"/>
          </a:xfrm>
          <a:prstGeom prst="rect">
            <a:avLst/>
          </a:prstGeom>
          <a:noFill/>
        </p:spPr>
      </p:pic>
      <p:pic>
        <p:nvPicPr>
          <p:cNvPr id="4" name="Picture 4" descr="C:\Users\МЕЧТА\Desktop\САЙТ КОНТАКТ\2023 год\не смотри на мир\RoBdlNwS0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143380"/>
            <a:ext cx="4643470" cy="2134908"/>
          </a:xfrm>
          <a:prstGeom prst="rect">
            <a:avLst/>
          </a:prstGeom>
          <a:noFill/>
        </p:spPr>
      </p:pic>
      <p:pic>
        <p:nvPicPr>
          <p:cNvPr id="5" name="Picture 2" descr="C:\Users\МЕЧТА\Desktop\САЙТ КОНТАКТ\2023 год\не смотри на мир\5LoCxBFRRo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357430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00115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Наведывание в Центр традиционной культуры</a:t>
            </a:r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знакомство с деревенским бытом, задушевное общение,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МЕЧТА\Desktop\САЙТ КОНТАКТ\мастер-классы\парк\Новая папка\20220225_1414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43182"/>
            <a:ext cx="4381531" cy="3286148"/>
          </a:xfrm>
          <a:prstGeom prst="rect">
            <a:avLst/>
          </a:prstGeom>
          <a:noFill/>
        </p:spPr>
      </p:pic>
      <p:pic>
        <p:nvPicPr>
          <p:cNvPr id="5" name="Picture 3" descr="C:\Users\МЕЧТА\Desktop\САЙТ КОНТАКТ\2023 год\не смотри на мир\Maje5FjIX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496"/>
            <a:ext cx="4143404" cy="3107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58272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Прогулки на ферму домашних животных: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общение с заботливыми людьми и их питомцами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МЕЧТА\Desktop\САЙТ КОНТАКТ\экскурсии\ферма\20220221_14412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43182"/>
            <a:ext cx="5143536" cy="3857652"/>
          </a:xfrm>
          <a:prstGeom prst="rect">
            <a:avLst/>
          </a:prstGeom>
          <a:noFill/>
        </p:spPr>
      </p:pic>
      <p:pic>
        <p:nvPicPr>
          <p:cNvPr id="16387" name="Picture 3" descr="C:\ФОТО ВИДЕО\2021 год\инвалиды\лето инвалиды\IMG-20210610-WA00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238764"/>
            <a:ext cx="3193223" cy="4262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Экскурсии на предприятия и службы: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общение с сотрудниками, наблюдение за их трудом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ФОТО ВИДЕО\2021 год\инвалиды\профориентация инвалиды\IMG_20210526_1021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357430"/>
            <a:ext cx="2625347" cy="3500462"/>
          </a:xfrm>
          <a:prstGeom prst="rect">
            <a:avLst/>
          </a:prstGeom>
          <a:noFill/>
        </p:spPr>
      </p:pic>
      <p:pic>
        <p:nvPicPr>
          <p:cNvPr id="18435" name="Picture 3" descr="C:\ФОТО ВИДЕО\2021 год\инвалиды\профориентация инвалиды\IMG_20210603_103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857364"/>
            <a:ext cx="2357454" cy="3143272"/>
          </a:xfrm>
          <a:prstGeom prst="rect">
            <a:avLst/>
          </a:prstGeom>
          <a:noFill/>
        </p:spPr>
      </p:pic>
      <p:pic>
        <p:nvPicPr>
          <p:cNvPr id="5" name="Picture 2" descr="C:\Users\МЕЧТА\Desktop\САЙТ КОНТАКТ\ДЕТИ-ИНВАЛИДЫ\инвалиды экскурсии профориентация\Xbh1sGtYvS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590558"/>
            <a:ext cx="4929222" cy="2267442"/>
          </a:xfrm>
          <a:prstGeom prst="rect">
            <a:avLst/>
          </a:prstGeom>
          <a:noFill/>
        </p:spPr>
      </p:pic>
      <p:pic>
        <p:nvPicPr>
          <p:cNvPr id="6" name="Picture 2" descr="C:\Users\МЕЧТА\Desktop\САЙТ КОНТАКТ\экскурсии\пожарная часть\20220401_1408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1857364"/>
            <a:ext cx="3605220" cy="2703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Экскурсии в музеи</a:t>
            </a:r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знакомство с экспозициями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МЕЧТА\Desktop\САЙТ КОНТАКТ\экскурсии\SPLI5ra_2oUfn7VymBSlhATxaVZq7gNzY6IqpXx-eexz4EFLIlsmE0NU3_B8b2SamJBUxEB03GtZ1fZz5mIOcES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3394472" cy="4525963"/>
          </a:xfrm>
          <a:prstGeom prst="rect">
            <a:avLst/>
          </a:prstGeom>
          <a:noFill/>
        </p:spPr>
      </p:pic>
      <p:pic>
        <p:nvPicPr>
          <p:cNvPr id="4" name="Picture 2" descr="C:\Users\МЕЧТА\Desktop\САЙТ КОНТАКТ\экскурсии\музей истории ОМВД\IMG_20220330_1417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571612"/>
            <a:ext cx="4929222" cy="2267442"/>
          </a:xfrm>
          <a:prstGeom prst="rect">
            <a:avLst/>
          </a:prstGeom>
          <a:noFill/>
        </p:spPr>
      </p:pic>
      <p:pic>
        <p:nvPicPr>
          <p:cNvPr id="5" name="Picture 3" descr="C:\Users\МЕЧТА\Desktop\САЙТ КОНТАКТ\2023 год\не смотри на мир\VfE3Lb3DDg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00504"/>
            <a:ext cx="3571867" cy="2678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Посещение библиотеки: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встречи с интересными людьми   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МЕЧТА\Desktop\САЙТ КОНТАКТ\трогательный космос\S1700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631067" cy="2971808"/>
          </a:xfrm>
          <a:prstGeom prst="rect">
            <a:avLst/>
          </a:prstGeom>
          <a:noFill/>
        </p:spPr>
      </p:pic>
      <p:pic>
        <p:nvPicPr>
          <p:cNvPr id="4" name="Picture 3" descr="C:\Users\МЕЧТА\Desktop\САЙТ КОНТАКТ\2023 год\не смотри на мир\StBqh4xxKH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571612"/>
            <a:ext cx="3809941" cy="2857456"/>
          </a:xfrm>
          <a:prstGeom prst="rect">
            <a:avLst/>
          </a:prstGeom>
          <a:noFill/>
        </p:spPr>
      </p:pic>
      <p:pic>
        <p:nvPicPr>
          <p:cNvPr id="6" name="Picture 2" descr="C:\Users\МЕЧТА\Desktop\САЙТ КОНТАКТ\библиотека\16488000991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4500570"/>
            <a:ext cx="4814248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58272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Культпоходы в театр: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интерактивные программы,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мастер-классы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МЕЧТА\Desktop\САЙТ КОНТАКТ\экскурсии\театр\edYzvVzXbi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2071654"/>
            <a:ext cx="3357586" cy="4476782"/>
          </a:xfrm>
          <a:prstGeom prst="rect">
            <a:avLst/>
          </a:prstGeom>
          <a:noFill/>
        </p:spPr>
      </p:pic>
      <p:pic>
        <p:nvPicPr>
          <p:cNvPr id="15363" name="Picture 3" descr="C:\Users\МЕЧТА\Desktop\САЙТ КОНТАКТ\2023 год\не смотри на мир\kIgV11QZp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000240"/>
            <a:ext cx="5127512" cy="2357454"/>
          </a:xfrm>
          <a:prstGeom prst="rect">
            <a:avLst/>
          </a:prstGeom>
          <a:noFill/>
        </p:spPr>
      </p:pic>
      <p:pic>
        <p:nvPicPr>
          <p:cNvPr id="3074" name="Picture 2" descr="https://sun9-21.userapi.com/impg/DqGhkRIIFCTt1NI31XL7vqy9YqFL1dEgJEhLoA/iVPmWAxs0Xw.jpg?size=2560x1177&amp;quality=95&amp;sign=31d0eeb13264a8e2f64a12665ec5eff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4429132"/>
            <a:ext cx="4816702" cy="2214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8662" y="357166"/>
            <a:ext cx="7429552" cy="156966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Социально-значимые мероприятия:                </a:t>
            </a:r>
            <a:r>
              <a:rPr lang="ru-RU" sz="32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макулатуры, трудовые десанты, экологические и патриотические акции</a:t>
            </a:r>
            <a:endParaRPr lang="ru-RU" sz="3200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МЕЧТА\Desktop\Новая папка (2)\IMG_20220329_142552.jpg"/>
          <p:cNvPicPr>
            <a:picLocks noChangeAspect="1" noChangeArrowheads="1"/>
          </p:cNvPicPr>
          <p:nvPr/>
        </p:nvPicPr>
        <p:blipFill>
          <a:blip r:embed="rId2"/>
          <a:srcRect l="22815" r="18932" b="2913"/>
          <a:stretch>
            <a:fillRect/>
          </a:stretch>
        </p:blipFill>
        <p:spPr bwMode="auto">
          <a:xfrm>
            <a:off x="928662" y="2071678"/>
            <a:ext cx="2857520" cy="2190750"/>
          </a:xfrm>
          <a:prstGeom prst="rect">
            <a:avLst/>
          </a:prstGeom>
          <a:noFill/>
        </p:spPr>
      </p:pic>
      <p:pic>
        <p:nvPicPr>
          <p:cNvPr id="1030" name="Picture 6" descr="C:\Users\МЕЧТА\Desktop\Новая папка (2)\N4yFVD19l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429132"/>
            <a:ext cx="2786082" cy="2089562"/>
          </a:xfrm>
          <a:prstGeom prst="rect">
            <a:avLst/>
          </a:prstGeom>
          <a:noFill/>
        </p:spPr>
      </p:pic>
      <p:pic>
        <p:nvPicPr>
          <p:cNvPr id="1031" name="Picture 7" descr="C:\Users\МЕЧТА\Desktop\Новая папка (2)\1-ymQ00WGa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4572008"/>
            <a:ext cx="4348400" cy="2000264"/>
          </a:xfrm>
          <a:prstGeom prst="rect">
            <a:avLst/>
          </a:prstGeom>
          <a:noFill/>
        </p:spPr>
      </p:pic>
      <p:pic>
        <p:nvPicPr>
          <p:cNvPr id="1032" name="Picture 8" descr="C:\Users\МЕЧТА\Desktop\Новая папка (2)\20220221_1401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857364"/>
            <a:ext cx="3281349" cy="2461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8265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картинки\для презентации фон\1619038642_2-phonoteka_org-p-krasochnii-fon-dlya-afishi-2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-556141" y="0"/>
            <a:ext cx="970014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Накопление социального опыта.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городском пространстве.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Выработка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линии поведения для активного взаимодействия с окружающим миром.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умения внимательно смотреть вокруг.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Самореализация, приобретение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уверенности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себе.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навыки взаимодействия и общения с окружающими.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Уменьшение отчужденности, обособленности.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Повышение активности, адекватное проявление эмоций и желаний.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Тенденция к самостоятельности. Предпосылки к обретению стиля независимой жизни.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картинки\для презентации фон\1619038642_2-phonoteka_org-p-krasochnii-fon-dlya-afishi-2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70014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Цели и задачи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472518" cy="592933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400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lvl="0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Создание благоприятных  условий для многогранного взаимодействия ребенка-инвалида с социальной средой, естественного усвоения мира социальных отношений и самореализации. </a:t>
            </a:r>
          </a:p>
          <a:p>
            <a:pPr lvl="0"/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Включение детей-инвалидов в различные структурные элементы городской инфраструктуры для ознакомления, изучения и взаимодействия с объектами торговли, общественного питания, бытового обслуживания и др.</a:t>
            </a:r>
          </a:p>
          <a:p>
            <a:pPr lvl="0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Создания ситуаций общения с горожанами- людьми труда и творчества, побуждающих детей-инвалидов к активности и мотивации к деятельности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Приобщение детей - инвалидов к культурной жизни общества посредством посещения театров, кинозалов, музеев. </a:t>
            </a:r>
          </a:p>
          <a:p>
            <a:pPr lvl="0"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Развитие у детей-инвалидов общественных побуждений, усвоение ими ценностей и норм, принятых в обществе посредством участия в социально-значимых акциях и деятельности на благо другим. 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картинки\для презентации фон\1619038642_2-phonoteka_org-p-krasochnii-fon-dlya-afishi-2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70014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Целевая группа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7786742" cy="142876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Дети-инвалиды школьного возраста с различной степенью выраженности задержки психического развития.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2571744"/>
            <a:ext cx="750099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Формы работы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214686"/>
            <a:ext cx="750099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Экскурсии на предприятия торговли, общественного питания, бытового обслуживания, промышленного и сельскохозяйственного производства,  культпоходы, мастер-классы, практикумы, встречи с интересными людьми, акции, трудовые десанты.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4572008"/>
            <a:ext cx="3357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работы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5214950"/>
            <a:ext cx="8072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мотивационно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ценностные ( ориентация на личностную индивидуальность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эмоциональное освоение  им общественных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ценностей, поддержка инициативы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самопроявления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ребенка)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деятельно-поисковые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 наблюдение, исследование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самореализация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практических видах деятельности)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картинки\для презентации фон\1619038642_2-phonoteka_org-p-krasochnii-fon-dlya-afishi-2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-556141" y="0"/>
            <a:ext cx="970014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реализации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543956" cy="5572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Подготовительный ( 1 месяц):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целевой группы, организация работы с семьями, поиск партнеров и наставников,  планирование совместных мероприятий, заключение договоров о сотрудничестве.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Основной (12 месяцев):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роведение мероприятий за пределами социального центра ( экскурсии, путешествия, мастер-классы, встречи с интересными людьми и др.)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Заключительный ( 1 месяц):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одведение итогов, тиражирование и распространение опыта.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86370" cy="243998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Посещение кафе </a:t>
            </a:r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кулинарные мастер-классы, практикумы по этикету 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МЕЧТА\Desktop\САЙТ КОНТАКТ\ДЕТИ-ИНВАЛИДЫ\инвалиды экскурсии профориентация\20220406_155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285728"/>
            <a:ext cx="2839660" cy="3786214"/>
          </a:xfrm>
          <a:prstGeom prst="rect">
            <a:avLst/>
          </a:prstGeom>
          <a:noFill/>
        </p:spPr>
      </p:pic>
      <p:pic>
        <p:nvPicPr>
          <p:cNvPr id="3076" name="Picture 4" descr="C:\Users\МЕЧТА\Desktop\САЙТ КОНТАКТ\ДЕТИ-ИНВАЛИДЫ\инвалиды экскурсии профориентация\20220406_1635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232677"/>
            <a:ext cx="3500430" cy="2625323"/>
          </a:xfrm>
          <a:prstGeom prst="rect">
            <a:avLst/>
          </a:prstGeom>
          <a:noFill/>
        </p:spPr>
      </p:pic>
      <p:pic>
        <p:nvPicPr>
          <p:cNvPr id="7" name="Picture 2" descr="C:\Users\МЕЧТА\Desktop\САЙТ КОНТАКТ\2023 год\не смотри на мир\Gmz9Q0lurBo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4380807" cy="32876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57742" cy="301148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Походы в зоомагазин- </a:t>
            </a:r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общение с сотрудниками и их питомцами</a:t>
            </a:r>
            <a:endParaRPr lang="ru-RU" sz="36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ЕЧТА\Desktop\САЙТ КОНТАКТ\ДЕТИ-ИНВАЛИДЫ\инвалиды экскурсии профориентация\6FFCr6cGLj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357562"/>
            <a:ext cx="3905277" cy="2928958"/>
          </a:xfrm>
          <a:prstGeom prst="rect">
            <a:avLst/>
          </a:prstGeom>
          <a:noFill/>
        </p:spPr>
      </p:pic>
      <p:pic>
        <p:nvPicPr>
          <p:cNvPr id="2051" name="Picture 3" descr="C:\Users\МЕЧТА\Desktop\САЙТ КОНТАКТ\ДЕТИ-ИНВАЛИДЫ\инвалиды экскурсии профориентация\IMG_20220408_1435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500570"/>
            <a:ext cx="4296600" cy="1976436"/>
          </a:xfrm>
          <a:prstGeom prst="rect">
            <a:avLst/>
          </a:prstGeom>
          <a:noFill/>
        </p:spPr>
      </p:pic>
      <p:pic>
        <p:nvPicPr>
          <p:cNvPr id="2052" name="Picture 4" descr="C:\Users\МЕЧТА\Desktop\САЙТ КОНТАКТ\2023 год\не смотри на мир\dd18OLBbzg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0"/>
            <a:ext cx="2000264" cy="4351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58272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Экскурсия в редакцию газеты «Знамя труда»: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создание фоторепортажа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МЕЧТА\Desktop\САЙТ КОНТАКТ\экскурсии\inZAaB8FH1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8761728" cy="4030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Поход в отделение почтовой связи- </a:t>
            </a:r>
            <a:b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знакомство с услугами</a:t>
            </a:r>
            <a:endParaRPr lang="ru-RU" sz="40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ЕЧТА\Desktop\САЙТ КОНТАКТ\ДЕТИ-ИНВАЛИДЫ\инвалиды экскурсии профориентация\IMG_20220428_112619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500174"/>
            <a:ext cx="5124900" cy="2357454"/>
          </a:xfrm>
          <a:prstGeom prst="rect">
            <a:avLst/>
          </a:prstGeom>
          <a:noFill/>
        </p:spPr>
      </p:pic>
      <p:pic>
        <p:nvPicPr>
          <p:cNvPr id="4099" name="Picture 3" descr="C:\Users\МЕЧТА\Desktop\САЙТ КОНТАКТ\ДЕТИ-ИНВАЛИДЫ\инвалиды экскурсии профориентация\IMG_20220428_1130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929066"/>
            <a:ext cx="5929354" cy="2727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Путешествие в салон цветов</a:t>
            </a:r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мастер-класс по флористики</a:t>
            </a:r>
            <a:endParaRPr lang="ru-RU" sz="36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МЕЧТА\Desktop\САЙТ КОНТАКТ\ДЕТИ-ИНВАЛИДЫ\трудотерапия самообслуживание\_bbiKVM47x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285992"/>
            <a:ext cx="4534419" cy="3400814"/>
          </a:xfrm>
          <a:prstGeom prst="rect">
            <a:avLst/>
          </a:prstGeom>
          <a:noFill/>
        </p:spPr>
      </p:pic>
      <p:pic>
        <p:nvPicPr>
          <p:cNvPr id="6147" name="Picture 3" descr="C:\Users\МЕЧТА\Desktop\САЙТ КОНТАКТ\ДЕТИ-ИНВАЛИДЫ\трудотерапия самообслуживание\x-v3Kc9Dwg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357430"/>
            <a:ext cx="4190997" cy="314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503</Words>
  <Application>Microsoft Office PowerPoint</Application>
  <PresentationFormat>Экран (4:3)</PresentationFormat>
  <Paragraphs>58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«Не смотри на мир  через окно»</vt:lpstr>
      <vt:lpstr>Цели и задачи</vt:lpstr>
      <vt:lpstr>Целевая группа</vt:lpstr>
      <vt:lpstr>Этапы реализации</vt:lpstr>
      <vt:lpstr>Посещение кафе -кулинарные мастер-классы, практикумы по этикету </vt:lpstr>
      <vt:lpstr>Походы в зоомагазин- общение с сотрудниками и их питомцами</vt:lpstr>
      <vt:lpstr>Экскурсия в редакцию газеты «Знамя труда»: создание фоторепортажа</vt:lpstr>
      <vt:lpstr>Поход в отделение почтовой связи-  знакомство с услугами</vt:lpstr>
      <vt:lpstr>Путешествие в салон цветов: мастер-класс по флористики</vt:lpstr>
      <vt:lpstr>Экскурсия на предприятие «Хлебник»- знакомство с кофемашиной, дегустация мороженого </vt:lpstr>
      <vt:lpstr>Посещение торговых центров- знакомство с ассортиментом, покупки</vt:lpstr>
      <vt:lpstr>Наведывание в Центр традиционной культуры: знакомство с деревенским бытом, задушевное общение, игры</vt:lpstr>
      <vt:lpstr>Прогулки на ферму домашних животных: общение с заботливыми людьми и их питомцами</vt:lpstr>
      <vt:lpstr>Экскурсии на предприятия и службы: общение с сотрудниками, наблюдение за их трудом</vt:lpstr>
      <vt:lpstr>Экскурсии в музеи- знакомство с экспозициями</vt:lpstr>
      <vt:lpstr>Посещение библиотеки: встречи с интересными людьми   </vt:lpstr>
      <vt:lpstr>Культпоходы в театр: интерактивные программы, мастер-классы</vt:lpstr>
      <vt:lpstr>Слайд 18</vt:lpstr>
      <vt:lpstr>Результаты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 смотри на мир  через окно»</dc:title>
  <dc:creator>МЕЧТА</dc:creator>
  <cp:lastModifiedBy>МЕЧТА</cp:lastModifiedBy>
  <cp:revision>34</cp:revision>
  <dcterms:created xsi:type="dcterms:W3CDTF">2023-06-02T07:49:49Z</dcterms:created>
  <dcterms:modified xsi:type="dcterms:W3CDTF">2023-06-14T07:21:30Z</dcterms:modified>
</cp:coreProperties>
</file>